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8" r:id="rId3"/>
    <p:sldId id="282" r:id="rId4"/>
    <p:sldId id="280" r:id="rId5"/>
    <p:sldId id="281" r:id="rId6"/>
    <p:sldId id="279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3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B072A-C563-40C6-BC1B-A6304D340866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8F9A8-FA97-42EB-82C5-4EE6CB294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991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A8F9A8-FA97-42EB-82C5-4EE6CB2946C0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282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7FFB8-7DAC-4D7F-D359-5F63C1FFA7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6D1ACE-9DBC-95AF-ACE9-49EE28792E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61DF4F-F560-B6CB-8AC4-16C3D0305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C1FAB5-1D2F-1BD9-9B5D-665B444C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247D4A-B2F0-D9FF-A72D-346B5EBFE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26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6E7F55-D41E-C192-D730-8EAF2DFB8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D99E88-C561-54D5-4A1A-61DE0902D7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3FB3B7-5D07-C202-817B-2107C06D0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B857EE-FAC1-1F94-A883-8E0F79999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6F67FD-91D8-11CD-49C7-D9F7B6783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9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32615-FFF3-F7D7-0AB2-01F5DF22B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DB70C8-BE4D-0BDE-5E29-CD1D140743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DA9CF0-A7F5-A614-B639-A555F9C84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ECA50B-9E96-255F-8FDF-2697A7133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032596-F061-CE5E-4B22-2AD05A280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5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B2B30-DBDB-CD66-FD35-ECD740913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F50A02-89C5-C382-9750-AFB454615C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1E9A14-DC40-9124-ABBA-AB1AFEF1E9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404612-82D4-34BF-9F74-C30FE61E4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14F149-A4F6-5F6A-1BB5-9F9FBF234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0ECEC0-6DFF-778C-D206-77487A184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34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1C8B30-6023-7FB7-CBAB-640BD5DF6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F401EB-1C41-9FA4-3C2F-AFBECF1651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4C1C95-F2CE-250D-BF51-123EA0B37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4364BD5-4881-DCFF-E1A1-E99C4655A6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31F494-28C5-10CC-DBC5-E96AA9FC68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6FA7FE0-52AA-F69D-1B87-1F5289614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731691E-5654-88C6-B899-620DCF65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B993FA9-8582-6843-436A-8F4EDA237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29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3B9D8-3FED-7EE8-35CC-42E63FB66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50DCB03-05F5-582E-E831-0470AA2ED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FC1286-6689-7B53-6640-A0E23F6A5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B89B01-75CC-2EDC-BF14-703D30F79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91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25E170-58A5-331A-3117-346B8CBBD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C1ED1C-CC67-9E2C-633B-9440E7912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4A22E9C-DB3E-1D56-738D-A8C618130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13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6F510-349E-9148-7FB7-6BCD0D217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EAC5E6-05C8-7153-950F-6E0304CE6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F690F9-3175-A5A5-DADE-C5368DEEA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148191-BA42-9F3C-C18A-D54BED14F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56A8A9-C876-4AE7-50D5-2BC40EA75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5CF714-58D2-D27F-534C-3208F7CEF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39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74CE6-3C24-8A0F-474B-B821962E4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7B69C9D-0F89-12CD-B75E-C77284D517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5652EA-7BD5-50A5-3DE3-6889CB819E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C17C842-15CE-AEFF-C39C-3A378B98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AB5995-0073-35D8-D522-10E56664D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2527DA-1071-EB65-8BC4-1EC94F232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88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197F3-55D7-B730-5AD1-8AE0AA1F0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9314CD-3296-DC22-4306-32ABCF6124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F0EF26-BCE1-0DCC-5A99-CE102C1D5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A51F84-9228-32C5-D67F-889E85B0A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6FBCB7-0047-04DE-3DCB-D49F1002E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58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87912F8-0F8D-19C4-600F-A5FFE5132B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901FD6-23B3-767F-F336-CCCDDD861E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6C6C58-F820-F834-FE31-6B9B59604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E70B44-E641-98F0-3217-43A71D499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C65173-8CC4-E046-4453-7E55DCD27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07D57B3-599E-8F76-558F-748CF4ACC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624EFA-411C-6C3F-156A-AE0820619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073AD7-142A-55E0-4807-C72ACE58AB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55EF73-8B21-45F8-BA1A-8597BB5F6E1C}" type="datetimeFigureOut">
              <a:rPr lang="fr-FR" smtClean="0"/>
              <a:t>15/09/2024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B12299-ADC4-13CE-5914-2950D4BCD0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1A3EEF-CE22-F394-0613-C57711807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4CA8CE-BC7D-4A64-81D0-F81DA5157B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51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able, nature, désert&#10;&#10;Description générée automatiquement">
            <a:extLst>
              <a:ext uri="{FF2B5EF4-FFF2-40B4-BE49-F238E27FC236}">
                <a16:creationId xmlns:a16="http://schemas.microsoft.com/office/drawing/2014/main" id="{60DD8694-B800-684B-2DEA-9E2A3BB6D0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0113" y="279000"/>
            <a:ext cx="931177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7EDA904-A6B9-122C-3427-9E0B9EE985C1}"/>
              </a:ext>
            </a:extLst>
          </p:cNvPr>
          <p:cNvSpPr txBox="1"/>
          <p:nvPr/>
        </p:nvSpPr>
        <p:spPr>
          <a:xfrm>
            <a:off x="4072758" y="279000"/>
            <a:ext cx="6130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Tassili n’Ajjer - Algérie</a:t>
            </a:r>
          </a:p>
        </p:txBody>
      </p:sp>
    </p:spTree>
    <p:extLst>
      <p:ext uri="{BB962C8B-B14F-4D97-AF65-F5344CB8AC3E}">
        <p14:creationId xmlns:p14="http://schemas.microsoft.com/office/powerpoint/2010/main" val="338199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  <p:sndAc>
          <p:stSnd loop="1">
            <p:snd r:embed="rId2" name="Jean De Florette - Jean Claude Petit.wav"/>
          </p:stSnd>
        </p:sndAc>
      </p:transition>
    </mc:Choice>
    <mc:Fallback xmlns="">
      <p:transition spd="slow" advClick="0" advTm="8000">
        <p:fade/>
        <p:sndAc>
          <p:stSnd loop="1">
            <p:snd r:embed="rId4" name="Jean De Florette - Jean Claude Peti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ADE6E4-73B7-1E3A-99B2-7964C56584D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Le tassili n’Ajjer (en berbère : </a:t>
            </a:r>
            <a:r>
              <a:rPr lang="fr-FR" sz="5400" b="1" dirty="0" err="1">
                <a:solidFill>
                  <a:srgbClr val="FFFF00"/>
                </a:solidFill>
              </a:rPr>
              <a:t>tasili</a:t>
            </a:r>
            <a:r>
              <a:rPr lang="fr-FR" sz="5400" b="1" dirty="0">
                <a:solidFill>
                  <a:srgbClr val="FFFF00"/>
                </a:solidFill>
              </a:rPr>
              <a:t> n </a:t>
            </a:r>
            <a:r>
              <a:rPr lang="fr-FR" sz="5400" b="1" dirty="0" err="1">
                <a:solidFill>
                  <a:srgbClr val="FFFF00"/>
                </a:solidFill>
              </a:rPr>
              <a:t>Ajer</a:t>
            </a:r>
            <a:r>
              <a:rPr lang="fr-FR" sz="5400" b="1" dirty="0">
                <a:solidFill>
                  <a:srgbClr val="FFFF00"/>
                </a:solidFill>
              </a:rPr>
              <a:t>, en tifinagh : </a:t>
            </a:r>
            <a:r>
              <a:rPr lang="tzm-Tfng-MA" sz="5400" b="1" dirty="0">
                <a:solidFill>
                  <a:srgbClr val="FFFF00"/>
                </a:solidFill>
              </a:rPr>
              <a:t>ⵜⴰⵙⵉⵍⵉ ⵏ ⴰⵣⴶⵔ, </a:t>
            </a:r>
            <a:r>
              <a:rPr lang="fr-FR" sz="5400" b="1" dirty="0" err="1">
                <a:solidFill>
                  <a:srgbClr val="FFFF00"/>
                </a:solidFill>
              </a:rPr>
              <a:t>Tasili</a:t>
            </a:r>
            <a:r>
              <a:rPr lang="fr-FR" sz="5400" b="1" dirty="0">
                <a:solidFill>
                  <a:srgbClr val="FFFF00"/>
                </a:solidFill>
              </a:rPr>
              <a:t> n </a:t>
            </a:r>
            <a:r>
              <a:rPr lang="fr-FR" sz="5400" b="1" dirty="0" err="1">
                <a:solidFill>
                  <a:srgbClr val="FFFF00"/>
                </a:solidFill>
              </a:rPr>
              <a:t>Azjer</a:t>
            </a:r>
            <a:r>
              <a:rPr lang="fr-FR" sz="5400" b="1" dirty="0">
                <a:solidFill>
                  <a:srgbClr val="FFFF00"/>
                </a:solidFill>
              </a:rPr>
              <a:t> ; en arabe : </a:t>
            </a:r>
            <a:r>
              <a:rPr lang="ar-AE" sz="5400" b="1" dirty="0" err="1">
                <a:solidFill>
                  <a:srgbClr val="FFFF00"/>
                </a:solidFill>
              </a:rPr>
              <a:t>طاسيلي</a:t>
            </a:r>
            <a:r>
              <a:rPr lang="ar-AE" sz="5400" b="1" dirty="0">
                <a:solidFill>
                  <a:srgbClr val="FFFF00"/>
                </a:solidFill>
              </a:rPr>
              <a:t> ناجر) </a:t>
            </a:r>
            <a:r>
              <a:rPr lang="fr-FR" sz="5400" b="1" dirty="0">
                <a:solidFill>
                  <a:srgbClr val="FFFF00"/>
                </a:solidFill>
              </a:rPr>
              <a:t>est un massif de montagnes situé au centre du Sahara, dans le Sud-Est de l'Algérie et dont la frange orientale se trouve en territoire libyen.</a:t>
            </a:r>
          </a:p>
        </p:txBody>
      </p:sp>
    </p:spTree>
    <p:extLst>
      <p:ext uri="{BB962C8B-B14F-4D97-AF65-F5344CB8AC3E}">
        <p14:creationId xmlns:p14="http://schemas.microsoft.com/office/powerpoint/2010/main" val="404019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sol, plein air&#10;&#10;Description générée automatiquement">
            <a:extLst>
              <a:ext uri="{FF2B5EF4-FFF2-40B4-BE49-F238E27FC236}">
                <a16:creationId xmlns:a16="http://schemas.microsoft.com/office/drawing/2014/main" id="{BAB2EA3D-CA52-6E97-E44B-0A444D699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00" y="417343"/>
            <a:ext cx="10764000" cy="602331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F5A91DE-FF4E-52E4-4F03-571777DD497B}"/>
              </a:ext>
            </a:extLst>
          </p:cNvPr>
          <p:cNvSpPr txBox="1"/>
          <p:nvPr/>
        </p:nvSpPr>
        <p:spPr>
          <a:xfrm>
            <a:off x="4107394" y="6396335"/>
            <a:ext cx="634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Peinture rupestre d'Eheren.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72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&#10;&#10;Description générée automatiquement">
            <a:extLst>
              <a:ext uri="{FF2B5EF4-FFF2-40B4-BE49-F238E27FC236}">
                <a16:creationId xmlns:a16="http://schemas.microsoft.com/office/drawing/2014/main" id="{B0992C34-E794-43E9-B47E-D03AA19B35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0" y="895158"/>
            <a:ext cx="7632000" cy="526777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A1C5EE-D169-4A81-4393-881D70811913}"/>
              </a:ext>
            </a:extLst>
          </p:cNvPr>
          <p:cNvSpPr txBox="1"/>
          <p:nvPr/>
        </p:nvSpPr>
        <p:spPr>
          <a:xfrm>
            <a:off x="4102020" y="6162934"/>
            <a:ext cx="6338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Peinture rupestre de Jabarren.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31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marron, Beige&#10;&#10;Description générée automatiquement">
            <a:extLst>
              <a:ext uri="{FF2B5EF4-FFF2-40B4-BE49-F238E27FC236}">
                <a16:creationId xmlns:a16="http://schemas.microsoft.com/office/drawing/2014/main" id="{FCC4E5C5-F4E6-5FD0-D3D5-EF796E9E2F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0" y="231236"/>
            <a:ext cx="9216000" cy="61344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C750C90-EAFD-33F4-B374-3530AF19D352}"/>
              </a:ext>
            </a:extLst>
          </p:cNvPr>
          <p:cNvSpPr txBox="1"/>
          <p:nvPr/>
        </p:nvSpPr>
        <p:spPr>
          <a:xfrm>
            <a:off x="2802082" y="6365636"/>
            <a:ext cx="6587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Scène pastorale, </a:t>
            </a:r>
            <a:r>
              <a:rPr lang="fr-FR" sz="2400" b="1" dirty="0" err="1">
                <a:solidFill>
                  <a:srgbClr val="FFFF00"/>
                </a:solidFill>
              </a:rPr>
              <a:t>Jabarren</a:t>
            </a:r>
            <a:r>
              <a:rPr lang="fr-FR" sz="2400" b="1" dirty="0">
                <a:solidFill>
                  <a:srgbClr val="FFFF00"/>
                </a:solidFill>
              </a:rPr>
              <a:t> : les bergers armés d'arcs défendent leur cheptel</a:t>
            </a:r>
          </a:p>
        </p:txBody>
      </p:sp>
    </p:spTree>
    <p:extLst>
      <p:ext uri="{BB962C8B-B14F-4D97-AF65-F5344CB8AC3E}">
        <p14:creationId xmlns:p14="http://schemas.microsoft.com/office/powerpoint/2010/main" val="96474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illustration, art&#10;&#10;Description générée automatiquement">
            <a:extLst>
              <a:ext uri="{FF2B5EF4-FFF2-40B4-BE49-F238E27FC236}">
                <a16:creationId xmlns:a16="http://schemas.microsoft.com/office/drawing/2014/main" id="{70A6D6D3-806C-4D8B-EA99-5283200D18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571" y="208440"/>
            <a:ext cx="5112000" cy="64411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2983B9-A89B-6C9C-41D7-020595A7FF21}"/>
              </a:ext>
            </a:extLst>
          </p:cNvPr>
          <p:cNvSpPr txBox="1"/>
          <p:nvPr/>
        </p:nvSpPr>
        <p:spPr>
          <a:xfrm>
            <a:off x="491598" y="3071648"/>
            <a:ext cx="31667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« Dame blanche », peinture rupestre « Têtes rondes »,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6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Peinture acrylique&#10;&#10;Description générée automatiquement">
            <a:extLst>
              <a:ext uri="{FF2B5EF4-FFF2-40B4-BE49-F238E27FC236}">
                <a16:creationId xmlns:a16="http://schemas.microsoft.com/office/drawing/2014/main" id="{A0F63770-2FC7-A363-7D49-C97A0684DE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835" y="205214"/>
            <a:ext cx="913433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F7FB33-13D2-061C-9009-5FB200AFA8FB}"/>
              </a:ext>
            </a:extLst>
          </p:cNvPr>
          <p:cNvSpPr txBox="1"/>
          <p:nvPr/>
        </p:nvSpPr>
        <p:spPr>
          <a:xfrm>
            <a:off x="2800051" y="6325214"/>
            <a:ext cx="8333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Cave painting from the Tassili n'Ajjer mountains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25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Badlands&#10;&#10;Description générée automatiquement">
            <a:extLst>
              <a:ext uri="{FF2B5EF4-FFF2-40B4-BE49-F238E27FC236}">
                <a16:creationId xmlns:a16="http://schemas.microsoft.com/office/drawing/2014/main" id="{89C17574-63D5-85DB-2830-3E58F3B7EE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817" y="276462"/>
            <a:ext cx="919436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A7003D-F8F2-CCEA-B987-70C53133A018}"/>
              </a:ext>
            </a:extLst>
          </p:cNvPr>
          <p:cNvSpPr txBox="1"/>
          <p:nvPr/>
        </p:nvSpPr>
        <p:spPr>
          <a:xfrm>
            <a:off x="3650673" y="6391080"/>
            <a:ext cx="6785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Paysage du Tassili n'Ajjer (Algérie)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71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1D9C8E9B-098E-F5FF-B71D-F3CD51B115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40" y="249784"/>
            <a:ext cx="917551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0E3FA08-19A7-3E16-EE12-B82FDBA15CAB}"/>
              </a:ext>
            </a:extLst>
          </p:cNvPr>
          <p:cNvSpPr txBox="1"/>
          <p:nvPr/>
        </p:nvSpPr>
        <p:spPr>
          <a:xfrm>
            <a:off x="3321269" y="6369784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Guelta</a:t>
            </a:r>
            <a:r>
              <a:rPr lang="fr-FR" sz="2400" b="1" dirty="0">
                <a:solidFill>
                  <a:srgbClr val="FFFF00"/>
                </a:solidFill>
              </a:rPr>
              <a:t> à </a:t>
            </a:r>
            <a:r>
              <a:rPr lang="fr-FR" sz="2400" b="1" dirty="0" err="1">
                <a:solidFill>
                  <a:srgbClr val="FFFF00"/>
                </a:solidFill>
              </a:rPr>
              <a:t>Iherir</a:t>
            </a:r>
            <a:r>
              <a:rPr lang="fr-FR" sz="2400" b="1" dirty="0">
                <a:solidFill>
                  <a:srgbClr val="FFFF00"/>
                </a:solidFill>
              </a:rPr>
              <a:t>, un reste du « Sahara vert ».</a:t>
            </a:r>
          </a:p>
        </p:txBody>
      </p:sp>
    </p:spTree>
    <p:extLst>
      <p:ext uri="{BB962C8B-B14F-4D97-AF65-F5344CB8AC3E}">
        <p14:creationId xmlns:p14="http://schemas.microsoft.com/office/powerpoint/2010/main" val="126593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able, nature, désert&#10;&#10;Description générée automatiquement">
            <a:extLst>
              <a:ext uri="{FF2B5EF4-FFF2-40B4-BE49-F238E27FC236}">
                <a16:creationId xmlns:a16="http://schemas.microsoft.com/office/drawing/2014/main" id="{AAAA6831-423A-BECD-4944-0665CB88F6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643" y="369000"/>
            <a:ext cx="9045721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02A9F7-D31F-145B-73F4-1F83A1F83917}"/>
              </a:ext>
            </a:extLst>
          </p:cNvPr>
          <p:cNvSpPr txBox="1"/>
          <p:nvPr/>
        </p:nvSpPr>
        <p:spPr>
          <a:xfrm>
            <a:off x="9474364" y="3198167"/>
            <a:ext cx="2306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Tassili Sahara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7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elief éolien, ciel, sable, plein air&#10;&#10;Description générée automatiquement">
            <a:extLst>
              <a:ext uri="{FF2B5EF4-FFF2-40B4-BE49-F238E27FC236}">
                <a16:creationId xmlns:a16="http://schemas.microsoft.com/office/drawing/2014/main" id="{39D2F608-5737-3CC1-28DC-6038C25B34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52249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4559B3-F51E-0F67-034C-FF72F2975CD6}"/>
              </a:ext>
            </a:extLst>
          </p:cNvPr>
          <p:cNvSpPr txBox="1"/>
          <p:nvPr/>
        </p:nvSpPr>
        <p:spPr>
          <a:xfrm>
            <a:off x="4518732" y="6372249"/>
            <a:ext cx="75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Affleurements rocheux.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05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paysage&#10;&#10;Description générée automatiquement">
            <a:extLst>
              <a:ext uri="{FF2B5EF4-FFF2-40B4-BE49-F238E27FC236}">
                <a16:creationId xmlns:a16="http://schemas.microsoft.com/office/drawing/2014/main" id="{931EFBDC-3B1A-5133-3D1C-9B5E820DD2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307" y="231228"/>
            <a:ext cx="941538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70496A-9C85-F4A1-56E1-DD46BF4E4A2B}"/>
              </a:ext>
            </a:extLst>
          </p:cNvPr>
          <p:cNvSpPr txBox="1"/>
          <p:nvPr/>
        </p:nvSpPr>
        <p:spPr>
          <a:xfrm>
            <a:off x="4641512" y="6348600"/>
            <a:ext cx="7335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Dunes. Parc De Tassili</a:t>
            </a:r>
          </a:p>
        </p:txBody>
      </p:sp>
    </p:spTree>
    <p:extLst>
      <p:ext uri="{BB962C8B-B14F-4D97-AF65-F5344CB8AC3E}">
        <p14:creationId xmlns:p14="http://schemas.microsoft.com/office/powerpoint/2010/main" val="418749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4F5A3400-BCA3-1B9A-464B-212D3A1618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9572" y="369000"/>
            <a:ext cx="816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13C6E9-83DF-33F8-7570-45F2CDEFA5B8}"/>
              </a:ext>
            </a:extLst>
          </p:cNvPr>
          <p:cNvSpPr txBox="1"/>
          <p:nvPr/>
        </p:nvSpPr>
        <p:spPr>
          <a:xfrm>
            <a:off x="5262100" y="6113318"/>
            <a:ext cx="424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Falaise.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37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nature, ciel, plein air&#10;&#10;Description générée automatiquement">
            <a:extLst>
              <a:ext uri="{FF2B5EF4-FFF2-40B4-BE49-F238E27FC236}">
                <a16:creationId xmlns:a16="http://schemas.microsoft.com/office/drawing/2014/main" id="{CF7018B9-71A4-5245-3998-35AB29F48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820" y="337500"/>
            <a:ext cx="8244000" cy="6183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73F7D4-EB64-4B81-AB57-C8B44ABC9C90}"/>
              </a:ext>
            </a:extLst>
          </p:cNvPr>
          <p:cNvSpPr txBox="1"/>
          <p:nvPr/>
        </p:nvSpPr>
        <p:spPr>
          <a:xfrm>
            <a:off x="5174434" y="6124113"/>
            <a:ext cx="4904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Ciel vespéral.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06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lever de soleil, plein air&#10;&#10;Description générée automatiquement">
            <a:extLst>
              <a:ext uri="{FF2B5EF4-FFF2-40B4-BE49-F238E27FC236}">
                <a16:creationId xmlns:a16="http://schemas.microsoft.com/office/drawing/2014/main" id="{589C2F9C-90D5-5817-B556-213D24E1E5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6" y="369000"/>
            <a:ext cx="9183607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C53F29-985C-3EF0-AB5A-5363BD10D1A8}"/>
              </a:ext>
            </a:extLst>
          </p:cNvPr>
          <p:cNvSpPr txBox="1"/>
          <p:nvPr/>
        </p:nvSpPr>
        <p:spPr>
          <a:xfrm>
            <a:off x="101401" y="5843632"/>
            <a:ext cx="3377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Formations rocheuses et sableuses.</a:t>
            </a:r>
          </a:p>
        </p:txBody>
      </p:sp>
    </p:spTree>
    <p:extLst>
      <p:ext uri="{BB962C8B-B14F-4D97-AF65-F5344CB8AC3E}">
        <p14:creationId xmlns:p14="http://schemas.microsoft.com/office/powerpoint/2010/main" val="339377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une de sable, ciel, dune, paysage&#10;&#10;Description générée automatiquement">
            <a:extLst>
              <a:ext uri="{FF2B5EF4-FFF2-40B4-BE49-F238E27FC236}">
                <a16:creationId xmlns:a16="http://schemas.microsoft.com/office/drawing/2014/main" id="{3974C4AC-8F8D-740D-7805-27A92543E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9405" y="1016963"/>
            <a:ext cx="6840000" cy="5130000"/>
          </a:xfrm>
          <a:prstGeom prst="rect">
            <a:avLst/>
          </a:prstGeom>
          <a:ln w="7302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0489B4-4B67-C53C-EB19-FE9E7EC4AF13}"/>
              </a:ext>
            </a:extLst>
          </p:cNvPr>
          <p:cNvSpPr txBox="1"/>
          <p:nvPr/>
        </p:nvSpPr>
        <p:spPr>
          <a:xfrm>
            <a:off x="9202595" y="3909060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Paysage du parc culturel de Tassili.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2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C67BAC01-D602-0778-9E75-CA69BB5E39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1738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6D88D7-A7C9-6225-89E0-AF6315F3ED8B}"/>
              </a:ext>
            </a:extLst>
          </p:cNvPr>
          <p:cNvSpPr txBox="1"/>
          <p:nvPr/>
        </p:nvSpPr>
        <p:spPr>
          <a:xfrm>
            <a:off x="4245104" y="6294489"/>
            <a:ext cx="6577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Autre vue, digne de Mars.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92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adlands&#10;&#10;Description générée automatiquement">
            <a:extLst>
              <a:ext uri="{FF2B5EF4-FFF2-40B4-BE49-F238E27FC236}">
                <a16:creationId xmlns:a16="http://schemas.microsoft.com/office/drawing/2014/main" id="{BCBC678A-631A-FF53-956B-82F4530AD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448" y="279000"/>
            <a:ext cx="88131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F25D1-25EC-ADAF-2235-98E48EEB556C}"/>
              </a:ext>
            </a:extLst>
          </p:cNvPr>
          <p:cNvSpPr txBox="1"/>
          <p:nvPr/>
        </p:nvSpPr>
        <p:spPr>
          <a:xfrm>
            <a:off x="4901404" y="6216869"/>
            <a:ext cx="5974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du tassili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03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nature&#10;&#10;Description générée automatiquement">
            <a:extLst>
              <a:ext uri="{FF2B5EF4-FFF2-40B4-BE49-F238E27FC236}">
                <a16:creationId xmlns:a16="http://schemas.microsoft.com/office/drawing/2014/main" id="{E0177D97-1C11-8D92-A205-15D9E2C9B9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307" y="369000"/>
            <a:ext cx="941538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A332E5-7901-1306-183E-AC44E04CF670}"/>
              </a:ext>
            </a:extLst>
          </p:cNvPr>
          <p:cNvSpPr txBox="1"/>
          <p:nvPr/>
        </p:nvSpPr>
        <p:spPr>
          <a:xfrm>
            <a:off x="3443690" y="6141982"/>
            <a:ext cx="6660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Formations rocheuses et sableuses.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89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bâtiment, plein air&#10;&#10;Description générée automatiquement">
            <a:extLst>
              <a:ext uri="{FF2B5EF4-FFF2-40B4-BE49-F238E27FC236}">
                <a16:creationId xmlns:a16="http://schemas.microsoft.com/office/drawing/2014/main" id="{AE538DB8-F7B7-2FB3-174E-5DB4F0AB43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199" y="369000"/>
            <a:ext cx="9183601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4A2DF5-828D-5A53-0CE4-50368EB0ABB3}"/>
              </a:ext>
            </a:extLst>
          </p:cNvPr>
          <p:cNvSpPr txBox="1"/>
          <p:nvPr/>
        </p:nvSpPr>
        <p:spPr>
          <a:xfrm>
            <a:off x="2220522" y="6027335"/>
            <a:ext cx="9719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Arche naturelle près de Tikubawin, parc national N'ajjer.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65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efact, art, soulagement, calcaire&#10;&#10;Description générée automatiquement">
            <a:extLst>
              <a:ext uri="{FF2B5EF4-FFF2-40B4-BE49-F238E27FC236}">
                <a16:creationId xmlns:a16="http://schemas.microsoft.com/office/drawing/2014/main" id="{C014C04A-237F-C9F2-AF28-AF9727F695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031" y="229849"/>
            <a:ext cx="8655938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0A0A38-68B1-FF7B-B7F1-3508F204935B}"/>
              </a:ext>
            </a:extLst>
          </p:cNvPr>
          <p:cNvSpPr txBox="1"/>
          <p:nvPr/>
        </p:nvSpPr>
        <p:spPr>
          <a:xfrm>
            <a:off x="2895839" y="6349849"/>
            <a:ext cx="6733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Antilope au repos (Tin Taghirt, Tassili, Algérie)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2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&#10;&#10;Description générée automatiquement">
            <a:extLst>
              <a:ext uri="{FF2B5EF4-FFF2-40B4-BE49-F238E27FC236}">
                <a16:creationId xmlns:a16="http://schemas.microsoft.com/office/drawing/2014/main" id="{723CE51C-E9E0-5FA6-D07C-342262AECA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1622" y="276335"/>
            <a:ext cx="9183602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6C87A1-D837-7D39-3771-8776D555AC59}"/>
              </a:ext>
            </a:extLst>
          </p:cNvPr>
          <p:cNvSpPr txBox="1"/>
          <p:nvPr/>
        </p:nvSpPr>
        <p:spPr>
          <a:xfrm>
            <a:off x="2372948" y="6350832"/>
            <a:ext cx="954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« Têtes rondes » (masques ? coiffures ?) de Jabbaren.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7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ol, rocher, pierre&#10;&#10;Description générée automatiquement">
            <a:extLst>
              <a:ext uri="{FF2B5EF4-FFF2-40B4-BE49-F238E27FC236}">
                <a16:creationId xmlns:a16="http://schemas.microsoft.com/office/drawing/2014/main" id="{B443BBB3-AB6A-E7C6-56D7-56EA003C9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76" y="286039"/>
            <a:ext cx="9175448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F549E-74CD-03B6-B2ED-29B3F781D097}"/>
              </a:ext>
            </a:extLst>
          </p:cNvPr>
          <p:cNvSpPr txBox="1"/>
          <p:nvPr/>
        </p:nvSpPr>
        <p:spPr>
          <a:xfrm>
            <a:off x="5403392" y="6341128"/>
            <a:ext cx="5850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Autruche.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2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Artefact, soulagement, Sculpture sur pierre&#10;&#10;Description générée automatiquement">
            <a:extLst>
              <a:ext uri="{FF2B5EF4-FFF2-40B4-BE49-F238E27FC236}">
                <a16:creationId xmlns:a16="http://schemas.microsoft.com/office/drawing/2014/main" id="{75364868-82A6-05EF-34DE-172E2D7C2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0299" y="280170"/>
            <a:ext cx="9151402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2F3AA5-E48B-FF08-48F0-EFCF70387E2A}"/>
              </a:ext>
            </a:extLst>
          </p:cNvPr>
          <p:cNvSpPr txBox="1"/>
          <p:nvPr/>
        </p:nvSpPr>
        <p:spPr>
          <a:xfrm>
            <a:off x="4474183" y="6346997"/>
            <a:ext cx="6525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Tête de bovin (buffle ?).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 ignée, Roche volcanique, géologie, sol&#10;&#10;Description générée automatiquement">
            <a:extLst>
              <a:ext uri="{FF2B5EF4-FFF2-40B4-BE49-F238E27FC236}">
                <a16:creationId xmlns:a16="http://schemas.microsoft.com/office/drawing/2014/main" id="{483CA263-348E-E374-A246-9704FA4763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6917" y="212844"/>
            <a:ext cx="946670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8A1D4F-C6E4-6F41-8B68-4368EA5AA224}"/>
              </a:ext>
            </a:extLst>
          </p:cNvPr>
          <p:cNvSpPr txBox="1"/>
          <p:nvPr/>
        </p:nvSpPr>
        <p:spPr>
          <a:xfrm>
            <a:off x="5513153" y="6332844"/>
            <a:ext cx="7325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Empreintes.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06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lcaire, géologie, sol, nature&#10;&#10;Description générée automatiquement">
            <a:extLst>
              <a:ext uri="{FF2B5EF4-FFF2-40B4-BE49-F238E27FC236}">
                <a16:creationId xmlns:a16="http://schemas.microsoft.com/office/drawing/2014/main" id="{9ABA4EA5-B03D-6C7D-181F-5F2496A5C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76" y="222977"/>
            <a:ext cx="9175448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93166D-4DDF-AA55-B2B1-6B5126D40C4C}"/>
              </a:ext>
            </a:extLst>
          </p:cNvPr>
          <p:cNvSpPr txBox="1"/>
          <p:nvPr/>
        </p:nvSpPr>
        <p:spPr>
          <a:xfrm>
            <a:off x="5562719" y="6284267"/>
            <a:ext cx="5642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Humains.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2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rocher, nature&#10;&#10;Description générée automatiquement">
            <a:extLst>
              <a:ext uri="{FF2B5EF4-FFF2-40B4-BE49-F238E27FC236}">
                <a16:creationId xmlns:a16="http://schemas.microsoft.com/office/drawing/2014/main" id="{0F480FD9-D40C-702C-BEB7-E8BD0F18C0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4110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28C5C9-8199-1B9B-C76B-3B0C33DDD635}"/>
              </a:ext>
            </a:extLst>
          </p:cNvPr>
          <p:cNvSpPr txBox="1"/>
          <p:nvPr/>
        </p:nvSpPr>
        <p:spPr>
          <a:xfrm>
            <a:off x="3475460" y="6151896"/>
            <a:ext cx="6183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Gravure rupestre , tassili n'ajjer , algérie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467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ol, art, mur&#10;&#10;Description générée automatiquement avec une confiance moyenne">
            <a:extLst>
              <a:ext uri="{FF2B5EF4-FFF2-40B4-BE49-F238E27FC236}">
                <a16:creationId xmlns:a16="http://schemas.microsoft.com/office/drawing/2014/main" id="{11A68AF0-6B97-CC6C-6811-203EFF979E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8336" y="221856"/>
            <a:ext cx="8928000" cy="593862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64EAEF-2BEA-4FBD-5078-EBCB8032EA5B}"/>
              </a:ext>
            </a:extLst>
          </p:cNvPr>
          <p:cNvSpPr txBox="1"/>
          <p:nvPr/>
        </p:nvSpPr>
        <p:spPr>
          <a:xfrm>
            <a:off x="505795" y="6160483"/>
            <a:ext cx="11453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chien dans l'art rupestre du plateau du Tassili n'Ajjer en Algérie ; il a été daté de sept à dix mille ans plus tôt.</a:t>
            </a:r>
          </a:p>
        </p:txBody>
      </p:sp>
    </p:spTree>
    <p:extLst>
      <p:ext uri="{BB962C8B-B14F-4D97-AF65-F5344CB8AC3E}">
        <p14:creationId xmlns:p14="http://schemas.microsoft.com/office/powerpoint/2010/main" val="6653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512E365-BADC-2D57-87BF-7038B05FC67F}"/>
              </a:ext>
            </a:extLst>
          </p:cNvPr>
          <p:cNvSpPr txBox="1"/>
          <p:nvPr/>
        </p:nvSpPr>
        <p:spPr>
          <a:xfrm>
            <a:off x="1576552" y="914399"/>
            <a:ext cx="10692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Le Tassili N’Ajjer - Algérie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3B8739A-7FE8-FD98-9505-DDA4475F7EAC}"/>
              </a:ext>
            </a:extLst>
          </p:cNvPr>
          <p:cNvSpPr txBox="1"/>
          <p:nvPr/>
        </p:nvSpPr>
        <p:spPr>
          <a:xfrm>
            <a:off x="3008825" y="1958865"/>
            <a:ext cx="8614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EF1DE5E-4CC5-9DC7-B4E7-B1ACD61B3F41}"/>
              </a:ext>
            </a:extLst>
          </p:cNvPr>
          <p:cNvSpPr txBox="1"/>
          <p:nvPr/>
        </p:nvSpPr>
        <p:spPr>
          <a:xfrm>
            <a:off x="3533148" y="2844225"/>
            <a:ext cx="7782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B84F8E6-372E-D86A-0DD2-9858C2EBAD9B}"/>
              </a:ext>
            </a:extLst>
          </p:cNvPr>
          <p:cNvSpPr txBox="1"/>
          <p:nvPr/>
        </p:nvSpPr>
        <p:spPr>
          <a:xfrm>
            <a:off x="4248687" y="3729585"/>
            <a:ext cx="59643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8389A9-4F93-347F-1ACB-5FAD5AFDE25B}"/>
              </a:ext>
            </a:extLst>
          </p:cNvPr>
          <p:cNvSpPr txBox="1"/>
          <p:nvPr/>
        </p:nvSpPr>
        <p:spPr>
          <a:xfrm>
            <a:off x="5596162" y="4538678"/>
            <a:ext cx="43953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4838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263</Words>
  <Application>Microsoft Office PowerPoint</Application>
  <PresentationFormat>Grand écran</PresentationFormat>
  <Paragraphs>34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2024-09-14T09:04:17Z</dcterms:created>
  <dcterms:modified xsi:type="dcterms:W3CDTF">2024-09-15T07:08:01Z</dcterms:modified>
</cp:coreProperties>
</file>