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8" r:id="rId2"/>
    <p:sldId id="363" r:id="rId3"/>
    <p:sldId id="36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Hmk3Pbuu+kBmmzaD1/S/og==" hashData="fpKZE77M+oj44bcBq6DtQN6QQc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432F"/>
    <a:srgbClr val="F64616"/>
    <a:srgbClr val="BE3E30"/>
    <a:srgbClr val="EF436C"/>
    <a:srgbClr val="E59F59"/>
    <a:srgbClr val="FFCB25"/>
    <a:srgbClr val="663300"/>
    <a:srgbClr val="050F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981" autoAdjust="0"/>
    <p:restoredTop sz="94660"/>
  </p:normalViewPr>
  <p:slideViewPr>
    <p:cSldViewPr>
      <p:cViewPr>
        <p:scale>
          <a:sx n="76" d="100"/>
          <a:sy n="76" d="100"/>
        </p:scale>
        <p:origin x="-1810" y="-35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D9BAEE5-99BA-4535-A1EC-F4E354FD4DCC}" type="datetimeFigureOut">
              <a:rPr lang="fr-FR"/>
              <a:pPr>
                <a:defRPr/>
              </a:pPr>
              <a:t>15/05/2024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9A20DDA-2B7E-41F8-AE59-34F96DD849A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573048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FB7013B-9A51-4762-ABE4-D276DB2194B7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B28A652-7579-44C6-946E-73BD68F16DC7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5C7581E-C730-462B-B5B8-3C278974C109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E0DF48-0228-4AD8-844C-9A466F5FBF1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878293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8F9901-54A5-452C-9994-B3FDCE010F5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757907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5F52C5-C7D9-4D53-A652-4F5C1710648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648614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AE5C81-F8A5-476B-B0C7-1CF52597717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745540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A0E1B9-996B-49FC-B704-EF36C0D3211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44188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80249A-F33D-4CD6-B8F9-D51985275AB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303543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E86020-7F03-4885-8D0B-95A8BBF569E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504211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897471-FBCE-4534-B777-FE6FDA28793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687847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3E7DCB-2731-4542-9E6F-378654F460C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739883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6E615C-A774-44C3-BEC7-79E84490CB4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847447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892D2C-FA61-4ED6-805F-83C0746E8E6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734434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8000">
              <a:schemeClr val="tx1"/>
            </a:gs>
            <a:gs pos="60000">
              <a:schemeClr val="accent4">
                <a:lumMod val="10000"/>
              </a:schemeClr>
            </a:gs>
            <a:gs pos="88000">
              <a:schemeClr val="accent4">
                <a:lumMod val="10000"/>
              </a:schemeClr>
            </a:gs>
            <a:gs pos="84000">
              <a:srgbClr val="F64616"/>
            </a:gs>
            <a:gs pos="70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560DF34-F468-4A21-8672-F8F3532D317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8.jpeg"/><Relationship Id="rId3" Type="http://schemas.openxmlformats.org/officeDocument/2006/relationships/audio" Target="../media/audio3.wav"/><Relationship Id="rId7" Type="http://schemas.openxmlformats.org/officeDocument/2006/relationships/image" Target="../media/image2.jpeg"/><Relationship Id="rId12" Type="http://schemas.openxmlformats.org/officeDocument/2006/relationships/image" Target="../media/image7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1.png"/><Relationship Id="rId11" Type="http://schemas.openxmlformats.org/officeDocument/2006/relationships/image" Target="../media/image6.pn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5.gif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gif"/><Relationship Id="rId1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1.png"/><Relationship Id="rId18" Type="http://schemas.openxmlformats.org/officeDocument/2006/relationships/audio" Target="../media/audio7.wav"/><Relationship Id="rId26" Type="http://schemas.openxmlformats.org/officeDocument/2006/relationships/audio" Target="../media/audio11.wav"/><Relationship Id="rId39" Type="http://schemas.openxmlformats.org/officeDocument/2006/relationships/image" Target="../media/image34.jpeg"/><Relationship Id="rId21" Type="http://schemas.openxmlformats.org/officeDocument/2006/relationships/image" Target="../media/image25.jpeg"/><Relationship Id="rId34" Type="http://schemas.openxmlformats.org/officeDocument/2006/relationships/audio" Target="../media/audio15.wav"/><Relationship Id="rId42" Type="http://schemas.openxmlformats.org/officeDocument/2006/relationships/audio" Target="../media/audio19.wav"/><Relationship Id="rId47" Type="http://schemas.openxmlformats.org/officeDocument/2006/relationships/image" Target="../media/image38.jpeg"/><Relationship Id="rId50" Type="http://schemas.openxmlformats.org/officeDocument/2006/relationships/audio" Target="../media/audio1.wav"/><Relationship Id="rId55" Type="http://schemas.openxmlformats.org/officeDocument/2006/relationships/image" Target="../media/image43.gif"/><Relationship Id="rId63" Type="http://schemas.openxmlformats.org/officeDocument/2006/relationships/image" Target="../media/image50.png"/><Relationship Id="rId68" Type="http://schemas.openxmlformats.org/officeDocument/2006/relationships/image" Target="../media/image53.png"/><Relationship Id="rId76" Type="http://schemas.openxmlformats.org/officeDocument/2006/relationships/image" Target="../media/image57.jpeg"/><Relationship Id="rId84" Type="http://schemas.openxmlformats.org/officeDocument/2006/relationships/image" Target="../media/image64.jpeg"/><Relationship Id="rId89" Type="http://schemas.openxmlformats.org/officeDocument/2006/relationships/image" Target="../media/image68.png"/><Relationship Id="rId7" Type="http://schemas.openxmlformats.org/officeDocument/2006/relationships/image" Target="../media/image15.gif"/><Relationship Id="rId71" Type="http://schemas.openxmlformats.org/officeDocument/2006/relationships/image" Target="../media/image55.png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6.wav"/><Relationship Id="rId29" Type="http://schemas.openxmlformats.org/officeDocument/2006/relationships/image" Target="../media/image29.jpeg"/><Relationship Id="rId11" Type="http://schemas.openxmlformats.org/officeDocument/2006/relationships/image" Target="../media/image19.gif"/><Relationship Id="rId24" Type="http://schemas.openxmlformats.org/officeDocument/2006/relationships/audio" Target="../media/audio10.wav"/><Relationship Id="rId32" Type="http://schemas.openxmlformats.org/officeDocument/2006/relationships/audio" Target="../media/audio14.wav"/><Relationship Id="rId37" Type="http://schemas.openxmlformats.org/officeDocument/2006/relationships/image" Target="../media/image33.jpeg"/><Relationship Id="rId40" Type="http://schemas.openxmlformats.org/officeDocument/2006/relationships/audio" Target="../media/audio18.wav"/><Relationship Id="rId45" Type="http://schemas.openxmlformats.org/officeDocument/2006/relationships/image" Target="../media/image37.jpeg"/><Relationship Id="rId53" Type="http://schemas.openxmlformats.org/officeDocument/2006/relationships/image" Target="../media/image41.jpeg"/><Relationship Id="rId58" Type="http://schemas.openxmlformats.org/officeDocument/2006/relationships/image" Target="../media/image45.gif"/><Relationship Id="rId66" Type="http://schemas.microsoft.com/office/2007/relationships/hdphoto" Target="../media/hdphoto3.wdp"/><Relationship Id="rId74" Type="http://schemas.openxmlformats.org/officeDocument/2006/relationships/image" Target="../media/image4.gif"/><Relationship Id="rId79" Type="http://schemas.openxmlformats.org/officeDocument/2006/relationships/image" Target="../media/image59.gif"/><Relationship Id="rId87" Type="http://schemas.openxmlformats.org/officeDocument/2006/relationships/image" Target="../media/image67.png"/><Relationship Id="rId5" Type="http://schemas.openxmlformats.org/officeDocument/2006/relationships/image" Target="../media/image13.png"/><Relationship Id="rId61" Type="http://schemas.openxmlformats.org/officeDocument/2006/relationships/image" Target="../media/image48.png"/><Relationship Id="rId82" Type="http://schemas.openxmlformats.org/officeDocument/2006/relationships/image" Target="../media/image62.png"/><Relationship Id="rId90" Type="http://schemas.openxmlformats.org/officeDocument/2006/relationships/image" Target="../media/image69.png"/><Relationship Id="rId19" Type="http://schemas.openxmlformats.org/officeDocument/2006/relationships/image" Target="../media/image24.jpeg"/><Relationship Id="rId14" Type="http://schemas.openxmlformats.org/officeDocument/2006/relationships/audio" Target="../media/audio5.wav"/><Relationship Id="rId22" Type="http://schemas.openxmlformats.org/officeDocument/2006/relationships/audio" Target="../media/audio9.wav"/><Relationship Id="rId27" Type="http://schemas.openxmlformats.org/officeDocument/2006/relationships/image" Target="../media/image28.jpeg"/><Relationship Id="rId30" Type="http://schemas.openxmlformats.org/officeDocument/2006/relationships/audio" Target="../media/audio13.wav"/><Relationship Id="rId35" Type="http://schemas.openxmlformats.org/officeDocument/2006/relationships/image" Target="../media/image32.jpeg"/><Relationship Id="rId43" Type="http://schemas.openxmlformats.org/officeDocument/2006/relationships/image" Target="../media/image36.jpeg"/><Relationship Id="rId48" Type="http://schemas.openxmlformats.org/officeDocument/2006/relationships/audio" Target="../media/audio22.wav"/><Relationship Id="rId56" Type="http://schemas.openxmlformats.org/officeDocument/2006/relationships/image" Target="../media/image44.png"/><Relationship Id="rId64" Type="http://schemas.microsoft.com/office/2007/relationships/hdphoto" Target="../media/hdphoto2.wdp"/><Relationship Id="rId69" Type="http://schemas.openxmlformats.org/officeDocument/2006/relationships/image" Target="../media/image54.png"/><Relationship Id="rId77" Type="http://schemas.openxmlformats.org/officeDocument/2006/relationships/audio" Target="../media/audio25.wav"/><Relationship Id="rId8" Type="http://schemas.openxmlformats.org/officeDocument/2006/relationships/image" Target="../media/image16.gif"/><Relationship Id="rId51" Type="http://schemas.openxmlformats.org/officeDocument/2006/relationships/image" Target="../media/image40.jpeg"/><Relationship Id="rId72" Type="http://schemas.microsoft.com/office/2007/relationships/hdphoto" Target="../media/hdphoto5.wdp"/><Relationship Id="rId80" Type="http://schemas.openxmlformats.org/officeDocument/2006/relationships/image" Target="../media/image60.gif"/><Relationship Id="rId85" Type="http://schemas.openxmlformats.org/officeDocument/2006/relationships/image" Target="../media/image65.jpeg"/><Relationship Id="rId3" Type="http://schemas.openxmlformats.org/officeDocument/2006/relationships/audio" Target="../media/audio4.wav"/><Relationship Id="rId12" Type="http://schemas.openxmlformats.org/officeDocument/2006/relationships/image" Target="../media/image20.png"/><Relationship Id="rId17" Type="http://schemas.openxmlformats.org/officeDocument/2006/relationships/image" Target="../media/image23.jpeg"/><Relationship Id="rId25" Type="http://schemas.openxmlformats.org/officeDocument/2006/relationships/image" Target="../media/image27.jpeg"/><Relationship Id="rId33" Type="http://schemas.openxmlformats.org/officeDocument/2006/relationships/image" Target="../media/image31.jpeg"/><Relationship Id="rId38" Type="http://schemas.openxmlformats.org/officeDocument/2006/relationships/audio" Target="../media/audio17.wav"/><Relationship Id="rId46" Type="http://schemas.openxmlformats.org/officeDocument/2006/relationships/audio" Target="../media/audio21.wav"/><Relationship Id="rId59" Type="http://schemas.openxmlformats.org/officeDocument/2006/relationships/image" Target="../media/image46.png"/><Relationship Id="rId67" Type="http://schemas.openxmlformats.org/officeDocument/2006/relationships/image" Target="../media/image52.jpeg"/><Relationship Id="rId20" Type="http://schemas.openxmlformats.org/officeDocument/2006/relationships/audio" Target="../media/audio8.wav"/><Relationship Id="rId41" Type="http://schemas.openxmlformats.org/officeDocument/2006/relationships/image" Target="../media/image35.jpeg"/><Relationship Id="rId54" Type="http://schemas.openxmlformats.org/officeDocument/2006/relationships/image" Target="../media/image42.gif"/><Relationship Id="rId62" Type="http://schemas.openxmlformats.org/officeDocument/2006/relationships/image" Target="../media/image49.png"/><Relationship Id="rId70" Type="http://schemas.microsoft.com/office/2007/relationships/hdphoto" Target="../media/hdphoto4.wdp"/><Relationship Id="rId75" Type="http://schemas.openxmlformats.org/officeDocument/2006/relationships/audio" Target="../media/audio24.wav"/><Relationship Id="rId83" Type="http://schemas.openxmlformats.org/officeDocument/2006/relationships/image" Target="../media/image63.jpeg"/><Relationship Id="rId88" Type="http://schemas.microsoft.com/office/2007/relationships/hdphoto" Target="../media/hdphoto6.wdp"/><Relationship Id="rId91" Type="http://schemas.microsoft.com/office/2007/relationships/hdphoto" Target="../media/hdphoto7.wd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5" Type="http://schemas.openxmlformats.org/officeDocument/2006/relationships/image" Target="../media/image22.jpeg"/><Relationship Id="rId23" Type="http://schemas.openxmlformats.org/officeDocument/2006/relationships/image" Target="../media/image26.jpeg"/><Relationship Id="rId28" Type="http://schemas.openxmlformats.org/officeDocument/2006/relationships/audio" Target="../media/audio12.wav"/><Relationship Id="rId36" Type="http://schemas.openxmlformats.org/officeDocument/2006/relationships/audio" Target="../media/audio16.wav"/><Relationship Id="rId49" Type="http://schemas.openxmlformats.org/officeDocument/2006/relationships/image" Target="../media/image39.jpeg"/><Relationship Id="rId57" Type="http://schemas.microsoft.com/office/2007/relationships/hdphoto" Target="../media/hdphoto1.wdp"/><Relationship Id="rId10" Type="http://schemas.openxmlformats.org/officeDocument/2006/relationships/image" Target="../media/image18.gif"/><Relationship Id="rId31" Type="http://schemas.openxmlformats.org/officeDocument/2006/relationships/image" Target="../media/image30.jpeg"/><Relationship Id="rId44" Type="http://schemas.openxmlformats.org/officeDocument/2006/relationships/audio" Target="../media/audio20.wav"/><Relationship Id="rId52" Type="http://schemas.openxmlformats.org/officeDocument/2006/relationships/audio" Target="../media/audio23.wav"/><Relationship Id="rId60" Type="http://schemas.openxmlformats.org/officeDocument/2006/relationships/image" Target="../media/image47.png"/><Relationship Id="rId65" Type="http://schemas.openxmlformats.org/officeDocument/2006/relationships/image" Target="../media/image51.png"/><Relationship Id="rId73" Type="http://schemas.openxmlformats.org/officeDocument/2006/relationships/image" Target="../media/image56.jpeg"/><Relationship Id="rId78" Type="http://schemas.openxmlformats.org/officeDocument/2006/relationships/image" Target="../media/image58.jpeg"/><Relationship Id="rId81" Type="http://schemas.openxmlformats.org/officeDocument/2006/relationships/image" Target="../media/image61.jpeg"/><Relationship Id="rId86" Type="http://schemas.openxmlformats.org/officeDocument/2006/relationships/image" Target="../media/image66.png"/><Relationship Id="rId4" Type="http://schemas.openxmlformats.org/officeDocument/2006/relationships/image" Target="../media/image12.png"/><Relationship Id="rId9" Type="http://schemas.openxmlformats.org/officeDocument/2006/relationships/image" Target="../media/image1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19 -749.wav">
            <a:hlinkClick r:id="" action="ppaction://media"/>
          </p:cNvPr>
          <p:cNvPicPr>
            <a:picLocks noRot="1" noChangeAspect="1"/>
          </p:cNvPicPr>
          <p:nvPr>
            <a:wavAudioFile r:embed="rId1" name="19 - Rêver (Live 2019)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Sans749.wav">
            <a:hlinkClick r:id="" action="ppaction://media"/>
          </p:cNvPr>
          <p:cNvPicPr>
            <a:picLocks noRot="1" noChangeAspect="1"/>
          </p:cNvPicPr>
          <p:nvPr>
            <a:wavAudioFile r:embed="rId2" name="SansTitre1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1" descr="C:\Users\Solenn\Desktop\aaaaaa_InPixio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2-P749.wav">
            <a:hlinkClick r:id="" action="ppaction://media"/>
          </p:cNvPr>
          <p:cNvPicPr>
            <a:picLocks noRot="1" noChangeAspect="1"/>
          </p:cNvPicPr>
          <p:nvPr>
            <a:wavAudioFile r:embed="rId3" name="02-Puisque c'est écrit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5" name="Imag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7993" y="6229481"/>
            <a:ext cx="1060450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763713" y="1341438"/>
            <a:ext cx="5616575" cy="4175125"/>
          </a:xfrm>
          <a:prstGeom prst="frame">
            <a:avLst>
              <a:gd name="adj1" fmla="val 2474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1806575"/>
            <a:ext cx="3224213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Ellipse 9"/>
          <p:cNvSpPr/>
          <p:nvPr/>
        </p:nvSpPr>
        <p:spPr bwMode="auto">
          <a:xfrm rot="3245282">
            <a:off x="4962525" y="2790825"/>
            <a:ext cx="1301750" cy="1320800"/>
          </a:xfrm>
          <a:prstGeom prst="ellipse">
            <a:avLst/>
          </a:prstGeom>
          <a:blipFill dpi="0"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9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3">
            <a:duotone>
              <a:prstClr val="black"/>
              <a:srgbClr val="F64616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774" y="1726011"/>
            <a:ext cx="3531781" cy="33174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12" descr="C:\Users\Solenn\Desktop\ALBUM A FAIRE ooooooooo\Mylène Farmer - Live 2019\mylene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2063" y="1858963"/>
            <a:ext cx="3081337" cy="305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olenn\Desktop\aaaaaa_InPixio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1291276" y="1521608"/>
            <a:ext cx="5257800" cy="381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01 - </a:t>
            </a:r>
            <a:r>
              <a:rPr lang="fr-FR" sz="1100" b="1" dirty="0" err="1">
                <a:solidFill>
                  <a:srgbClr val="FFC000"/>
                </a:solidFill>
              </a:rPr>
              <a:t>Coming</a:t>
            </a:r>
            <a:r>
              <a:rPr lang="fr-FR" sz="1100" b="1" dirty="0">
                <a:solidFill>
                  <a:srgbClr val="FFC000"/>
                </a:solidFill>
              </a:rPr>
              <a:t> </a:t>
            </a:r>
            <a:r>
              <a:rPr lang="fr-FR" sz="1100" b="1" dirty="0" err="1">
                <a:solidFill>
                  <a:srgbClr val="FFC000"/>
                </a:solidFill>
              </a:rPr>
              <a:t>from</a:t>
            </a:r>
            <a:r>
              <a:rPr lang="fr-FR" sz="1100" b="1" dirty="0">
                <a:solidFill>
                  <a:srgbClr val="FFC000"/>
                </a:solidFill>
              </a:rPr>
              <a:t> the Vortex (Live 2019)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02 - Interstellaires (Live 2019)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03 - Sans logique (Live 2019)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04 - Rolling Stone (Live 2019)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05 - Pourvu qu'elles soient douces (Live 2019)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06 - </a:t>
            </a:r>
            <a:r>
              <a:rPr lang="fr-FR" sz="1100" b="1" dirty="0" err="1">
                <a:solidFill>
                  <a:srgbClr val="FFC000"/>
                </a:solidFill>
              </a:rPr>
              <a:t>Stolen</a:t>
            </a:r>
            <a:r>
              <a:rPr lang="fr-FR" sz="1100" b="1" dirty="0">
                <a:solidFill>
                  <a:srgbClr val="FFC000"/>
                </a:solidFill>
              </a:rPr>
              <a:t> Car (Live 2019)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07 - Des larmes (Live 2019)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08 - </a:t>
            </a:r>
            <a:r>
              <a:rPr lang="fr-FR" sz="1100" b="1" dirty="0" err="1">
                <a:solidFill>
                  <a:srgbClr val="FFC000"/>
                </a:solidFill>
              </a:rPr>
              <a:t>California</a:t>
            </a:r>
            <a:r>
              <a:rPr lang="fr-FR" sz="1100" b="1" dirty="0">
                <a:solidFill>
                  <a:srgbClr val="FFC000"/>
                </a:solidFill>
              </a:rPr>
              <a:t> (Live 2019)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09 - M'effondre (Live 2019)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10 - L'âme-</a:t>
            </a:r>
            <a:r>
              <a:rPr lang="fr-FR" sz="1100" b="1" dirty="0" err="1">
                <a:solidFill>
                  <a:srgbClr val="FFC000"/>
                </a:solidFill>
              </a:rPr>
              <a:t>stram</a:t>
            </a:r>
            <a:r>
              <a:rPr lang="fr-FR" sz="1100" b="1" dirty="0">
                <a:solidFill>
                  <a:srgbClr val="FFC000"/>
                </a:solidFill>
              </a:rPr>
              <a:t>-gram (Live 2019)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11 - Hard Hip Hop (Live 2019)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12 - Un jour ou l'autre (Live 2019)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13 - Ainsi soit-je (Live 2019)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14 - </a:t>
            </a:r>
            <a:r>
              <a:rPr lang="fr-FR" sz="1100" b="1" dirty="0" err="1">
                <a:solidFill>
                  <a:srgbClr val="FFC000"/>
                </a:solidFill>
              </a:rPr>
              <a:t>Innamoramento</a:t>
            </a:r>
            <a:r>
              <a:rPr lang="fr-FR" sz="1100" b="1" dirty="0">
                <a:solidFill>
                  <a:srgbClr val="FFC000"/>
                </a:solidFill>
              </a:rPr>
              <a:t> (Live 2019)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15 - Sans contrefaçon (Live 2019)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16 - Histoires de fesses (Live 2019)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17 - Sentimentale (Live 2019)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18 - Désenchantée (Live 2019)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19 - Rêver (Live 2019)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20 - Je te rends ton amour (Live 2019)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21 - </a:t>
            </a:r>
            <a:r>
              <a:rPr lang="fr-FR" sz="1100" b="1" dirty="0" err="1">
                <a:solidFill>
                  <a:srgbClr val="FFC000"/>
                </a:solidFill>
              </a:rPr>
              <a:t>Fuck</a:t>
            </a:r>
            <a:r>
              <a:rPr lang="fr-FR" sz="1100" b="1" dirty="0">
                <a:solidFill>
                  <a:srgbClr val="FFC000"/>
                </a:solidFill>
              </a:rPr>
              <a:t> </a:t>
            </a:r>
            <a:r>
              <a:rPr lang="fr-FR" sz="1100" b="1" dirty="0" err="1">
                <a:solidFill>
                  <a:srgbClr val="FFC000"/>
                </a:solidFill>
              </a:rPr>
              <a:t>Them</a:t>
            </a:r>
            <a:r>
              <a:rPr lang="fr-FR" sz="1100" b="1" dirty="0">
                <a:solidFill>
                  <a:srgbClr val="FFC000"/>
                </a:solidFill>
              </a:rPr>
              <a:t> All _ C'est dans l'air (Live 2019)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22 - L'horloge (Live 2019)</a:t>
            </a:r>
            <a:endParaRPr lang="fr-FR" b="1" dirty="0">
              <a:solidFill>
                <a:srgbClr val="FFC000"/>
              </a:solidFill>
            </a:endParaRPr>
          </a:p>
        </p:txBody>
      </p:sp>
      <p:sp>
        <p:nvSpPr>
          <p:cNvPr id="4" name="Cadre 3"/>
          <p:cNvSpPr/>
          <p:nvPr/>
        </p:nvSpPr>
        <p:spPr>
          <a:xfrm>
            <a:off x="1763713" y="1341438"/>
            <a:ext cx="5616575" cy="4129087"/>
          </a:xfrm>
          <a:prstGeom prst="frame">
            <a:avLst>
              <a:gd name="adj1" fmla="val 257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6" descr="C:\Users\Solenn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499802"/>
            <a:ext cx="2975515" cy="3191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2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9" descr="C:\Users\Marie-Jose\Desktop\PPS SS   GABARI\999999999  37 KO (FILEminimizer).jpg">
            <a:hlinkClick r:id="" action="ppaction://noaction" highlightClick="1">
              <a:snd r:embed="rId3" name="4.wav"/>
            </a:hlinkClick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3" y="-6350"/>
            <a:ext cx="9055100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53371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6" descr="Juke-box 3 PNG.gif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4256" y="1089142"/>
            <a:ext cx="18764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97650" y="3176588"/>
            <a:ext cx="984250" cy="220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25" y="6346825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0063" y="6346825"/>
            <a:ext cx="495300" cy="17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00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463" y="3122613"/>
            <a:ext cx="319087" cy="221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Image 5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3175" y="3171825"/>
            <a:ext cx="234950" cy="216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373438"/>
            <a:ext cx="1290637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213" y="1430338"/>
            <a:ext cx="1296987" cy="512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4" name="1 - Coming from the Vortex (Live 2019)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7800" y="3138488"/>
            <a:ext cx="476250" cy="227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6" name="2 - Interstellaires (Live 2019)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4150" y="334962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3" descr="C:\Users\Marie-Jose\Desktop\NUMEROS JUKEBOX NOIR\3 (FILEminimizer).jpg">
            <a:hlinkClick r:id="" action="ppaction://noaction" highlightClick="1">
              <a:snd r:embed="rId18" name="3 - Sans logique (Live 2019)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8275" y="3571875"/>
            <a:ext cx="50641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4" descr="C:\Users\Marie-Jose\Desktop\NUMEROS JUKEBOX NOIR\4 (FILEminimizer).jpg">
            <a:hlinkClick r:id="" action="ppaction://noaction" highlightClick="1">
              <a:snd r:embed="rId20" name="4 - Rolling Stone (Live 2019)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213" y="3783013"/>
            <a:ext cx="482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2" name="5 - Pourvu qu'elles soient douces (Live 2019)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986213"/>
            <a:ext cx="506413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4" name="6 - Stolen Car (Live 2019)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813" y="419893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7" descr="C:\Users\Marie-Jose\Desktop\NUMEROS JUKEBOX NOIR\7 (FILEminimizer).jpg">
            <a:hlinkClick r:id="" action="ppaction://noaction" highlightClick="1">
              <a:snd r:embed="rId26" name="7 - Des larmes (Live 2019)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438650"/>
            <a:ext cx="514350" cy="22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9" descr="C:\Users\Marie-Jose\Desktop\NUMEROS JUKEBOX NOIR\9 (FILEminimizer).jpg">
            <a:hlinkClick r:id="" action="ppaction://noaction" highlightClick="1">
              <a:snd r:embed="rId28" name="9 - M'effondre (Live 2019)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5575" y="4873625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0" descr="C:\Users\Marie-Jose\Desktop\NUMEROS JUKEBOX NOIR\10 (FILEminimizer).jpg">
            <a:hlinkClick r:id="" action="ppaction://noaction" highlightClick="1">
              <a:snd r:embed="rId30" name="10 - L'âme-stram-gram (Live 2019)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9550" y="5100638"/>
            <a:ext cx="430213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1" descr="C:\Users\Marie-Jose\Desktop\NUMEROS JUKEBOX NOIR\11 (FILEminimizer).jpg">
            <a:hlinkClick r:id="" action="ppaction://noaction" highlightClick="1">
              <a:snd r:embed="rId32" name="11 - Hard Hip Hop (Live 2019)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24200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2" descr="C:\Users\Marie-Jose\Desktop\NUMEROS JUKEBOX NOIR\12 (FILEminimizer).jpg">
            <a:hlinkClick r:id="" action="ppaction://noaction" highlightClick="1">
              <a:snd r:embed="rId34" name="12 - Un jour ou l'autre (Live 2019)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3359150"/>
            <a:ext cx="45085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3" descr="C:\Users\Marie-Jose\Desktop\NUMEROS JUKEBOX NOIR\13 (FILEminimizer).jpg">
            <a:hlinkClick r:id="" action="ppaction://noaction" highlightClick="1">
              <a:snd r:embed="rId36" name="13 - Ainsi soit-je (Live 2019)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863" y="3571875"/>
            <a:ext cx="4318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4" descr="C:\Users\Marie-Jose\Desktop\NUMEROS JUKEBOX NOIR\14 (FILEminimizer).jpg">
            <a:hlinkClick r:id="" action="ppaction://noaction" highlightClick="1">
              <a:snd r:embed="rId38" name="14 - Innamoramento (Live 2019)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3783013"/>
            <a:ext cx="42386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15" descr="C:\Users\Marie-Jose\Desktop\NUMEROS JUKEBOX NOIR\15 (FILEminimizer).jpg">
            <a:hlinkClick r:id="" action="ppaction://noaction" highlightClick="1">
              <a:snd r:embed="rId40" name="15 - Sans contrefaçon (Live 2019)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4002088"/>
            <a:ext cx="423862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6" descr="C:\Users\Marie-Jose\Desktop\NUMEROS JUKEBOX NOIR\16 (FILEminimizer).jpg">
            <a:hlinkClick r:id="" action="ppaction://noaction" highlightClick="1">
              <a:snd r:embed="rId42" name="16 - Histoires de fesses (Live 2019)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0100" y="4203700"/>
            <a:ext cx="461963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8" descr="C:\Users\Marie-Jose\Desktop\NUMEROS JUKEBOX NOIR\8 (FILEminimizer).jpg">
            <a:hlinkClick r:id="" action="ppaction://noaction" highlightClick="1">
              <a:snd r:embed="rId44" name="8 - California (Live 2019).wav"/>
            </a:hlinkClick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6513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7" descr="C:\Users\Marie-Jose\Desktop\NUMEROS JUKEBOX NOIR\17 (FILEminimizer).jpg">
            <a:hlinkClick r:id="" action="ppaction://noaction" highlightClick="1">
              <a:snd r:embed="rId46" name="17 - Sentimentale (Live 2019).wav"/>
            </a:hlinkClick>
          </p:cNvPr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7400" y="4438650"/>
            <a:ext cx="4730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8" descr="C:\Users\Marie-Jose\Desktop\NUMEROS JUKEBOX NOIR\18 (FILEminimizer).jpg">
            <a:hlinkClick r:id="" action="ppaction://noaction" highlightClick="1">
              <a:snd r:embed="rId48" name="18 - Désenchantée (Live 2019)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4651375"/>
            <a:ext cx="43497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9" descr="C:\Users\Marie-Jose\Desktop\NUMEROS JUKEBOX NOIR\19 (FILEminimizer).jpg">
            <a:hlinkClick r:id="" action="ppaction://noaction" highlightClick="1">
              <a:snd r:embed="rId50" name="19 - Rêver (Live 2019)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0100" y="4873625"/>
            <a:ext cx="4429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54" descr="C:\Users\Marie-Jose\Desktop\PPS SS   GABARI\NUMEROS JUKEBOX NOIR\20 (FILEminimizer).jpg">
            <a:hlinkClick r:id="" action="ppaction://noaction" highlightClick="1">
              <a:snd r:embed="rId52" name="20 - Je te rends ton amour (Live 2019).wav"/>
            </a:hlinkClick>
          </p:cNvPr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00638"/>
            <a:ext cx="457200" cy="26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3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dre 2"/>
          <p:cNvSpPr/>
          <p:nvPr/>
        </p:nvSpPr>
        <p:spPr bwMode="auto">
          <a:xfrm>
            <a:off x="6202363" y="3133725"/>
            <a:ext cx="336550" cy="2224088"/>
          </a:xfrm>
          <a:prstGeom prst="frame">
            <a:avLst>
              <a:gd name="adj1" fmla="val 17981"/>
            </a:avLst>
          </a:prstGeom>
          <a:blipFill dpi="0" rotWithShape="1">
            <a:blip r:embed="rId5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1" name="Cadre 60"/>
          <p:cNvSpPr/>
          <p:nvPr/>
        </p:nvSpPr>
        <p:spPr bwMode="auto">
          <a:xfrm>
            <a:off x="7577138" y="3138488"/>
            <a:ext cx="338137" cy="2241550"/>
          </a:xfrm>
          <a:prstGeom prst="frame">
            <a:avLst>
              <a:gd name="adj1" fmla="val 17981"/>
            </a:avLst>
          </a:prstGeom>
          <a:blipFill dpi="0" rotWithShape="1">
            <a:blip r:embed="rId5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Cadre 61"/>
          <p:cNvSpPr/>
          <p:nvPr/>
        </p:nvSpPr>
        <p:spPr bwMode="auto">
          <a:xfrm>
            <a:off x="6975475" y="3130550"/>
            <a:ext cx="201613" cy="2238375"/>
          </a:xfrm>
          <a:prstGeom prst="frame">
            <a:avLst>
              <a:gd name="adj1" fmla="val 17981"/>
            </a:avLst>
          </a:prstGeom>
          <a:blipFill dpi="0" rotWithShape="1">
            <a:blip r:embed="rId5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6" name="Picture 2" descr="C:\Users\christelle\Desktop\Image2.png"/>
          <p:cNvPicPr>
            <a:picLocks noChangeAspect="1" noChangeArrowheads="1"/>
          </p:cNvPicPr>
          <p:nvPr/>
        </p:nvPicPr>
        <p:blipFill>
          <a:blip r:embed="rId56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6303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8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9369" y="2062793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8" name="Picture 2" descr="D:\SMYLET\1 (FILEmini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910013"/>
            <a:ext cx="1312862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49" y="4121944"/>
            <a:ext cx="608013" cy="179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christelle\Desktop\che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2" descr="C:\Users\christelle\Desktop\che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" descr="C:\Users\christelle\Desktop\che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3">
            <a:extLst>
              <a:ext uri="{BEBA8EAE-BF5A-486C-A8C5-ECC9F3942E4B}">
                <a14:imgProps xmlns:a14="http://schemas.microsoft.com/office/drawing/2010/main">
                  <a14:imgLayer r:embed="rId6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118" y="4588923"/>
            <a:ext cx="911225" cy="1211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5">
            <a:extLst>
              <a:ext uri="{BEBA8EAE-BF5A-486C-A8C5-ECC9F3942E4B}">
                <a14:imgProps xmlns:a14="http://schemas.microsoft.com/office/drawing/2010/main">
                  <a14:imgLayer r:embed="rId6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47800"/>
            <a:ext cx="976313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2066925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175" y="2708275"/>
            <a:ext cx="1295400" cy="50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2" descr="D:\SMYLET\BOUGEOIR 2.png"/>
          <p:cNvPicPr>
            <a:picLocks noChangeAspect="1" noChangeArrowheads="1"/>
          </p:cNvPicPr>
          <p:nvPr/>
        </p:nvPicPr>
        <p:blipFill>
          <a:blip r:embed="rId69">
            <a:extLst>
              <a:ext uri="{BEBA8EAE-BF5A-486C-A8C5-ECC9F3942E4B}">
                <a14:imgProps xmlns:a14="http://schemas.microsoft.com/office/drawing/2010/main">
                  <a14:imgLayer r:embed="rId70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5575" y="2185988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2" descr="D:\SMYLET\BOUGEOIR 2.png"/>
          <p:cNvPicPr>
            <a:picLocks noChangeAspect="1" noChangeArrowheads="1"/>
          </p:cNvPicPr>
          <p:nvPr/>
        </p:nvPicPr>
        <p:blipFill>
          <a:blip r:embed="rId71">
            <a:extLst>
              <a:ext uri="{BEBA8EAE-BF5A-486C-A8C5-ECC9F3942E4B}">
                <a14:imgProps xmlns:a14="http://schemas.microsoft.com/office/drawing/2010/main">
                  <a14:imgLayer r:embed="rId72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20345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8" descr="C:\Users\Solenn\Desktop\Image1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1524000"/>
            <a:ext cx="1289050" cy="147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Cadre 68"/>
          <p:cNvSpPr/>
          <p:nvPr/>
        </p:nvSpPr>
        <p:spPr>
          <a:xfrm>
            <a:off x="3778250" y="1404938"/>
            <a:ext cx="1500188" cy="1722437"/>
          </a:xfrm>
          <a:prstGeom prst="frame">
            <a:avLst>
              <a:gd name="adj1" fmla="val 7777"/>
            </a:avLst>
          </a:prstGeom>
          <a:blipFill dpi="0" rotWithShape="1">
            <a:blip r:embed="rId7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9" name="Picture 60" descr="D:\NUMEROS JUKEBOX NOIR\21 (FILEminimizer).jpg">
            <a:hlinkClick r:id="" action="ppaction://noaction" highlightClick="1">
              <a:snd r:embed="rId75" name="21 - Fuck Them All _ C'est dans l'air (Live 2019).wav"/>
            </a:hlinkClick>
          </p:cNvPr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8763" y="2919413"/>
            <a:ext cx="442912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61" descr="D:\NUMEROS JUKEBOX NOIR\22 (FILEminimizer).jpg">
            <a:hlinkClick r:id="" action="ppaction://noaction" highlightClick="1">
              <a:snd r:embed="rId77" name="22 - L'horloge (Live 2019).wav"/>
            </a:hlinkClick>
          </p:cNvPr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7388" y="2921000"/>
            <a:ext cx="4445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70" descr="C:\Users\Jclaude\Desktop\SMYLET\image.num1391092286.of.world-lolo.com.gif"/>
          <p:cNvPicPr>
            <a:picLocks noChangeAspect="1" noChangeArrowheads="1" noCrop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750" y="2227263"/>
            <a:ext cx="1641475" cy="93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Image 10"/>
          <p:cNvPicPr>
            <a:picLocks noChangeAspect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1475" y="155416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" name="Ellipse 71"/>
          <p:cNvSpPr/>
          <p:nvPr/>
        </p:nvSpPr>
        <p:spPr bwMode="auto">
          <a:xfrm rot="19436957">
            <a:off x="6900863" y="1700213"/>
            <a:ext cx="374650" cy="369887"/>
          </a:xfrm>
          <a:prstGeom prst="ellipse">
            <a:avLst/>
          </a:prstGeom>
          <a:blipFill dpi="0" rotWithShape="1">
            <a:blip r:embed="rId8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1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 descr="C:\Users\christelle\Desktop\che.jp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904675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2" descr="C:\Users\christelle\Desktop\che.jp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2" descr="C:\Users\christelle\Desktop\che.jpg"/>
          <p:cNvPicPr>
            <a:picLocks noChangeAspect="1" noChangeArrowheads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0513" y="385894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64" descr="C:\Users\Solenn\Desktop\111.jpg"/>
          <p:cNvPicPr>
            <a:picLocks noChangeAspect="1" noChangeArrowheads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1631" y="4726781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Picture 69" descr="C:\Users\Solenn\Desktop\Image2.png"/>
          <p:cNvPicPr>
            <a:picLocks noChangeAspect="1" noChangeArrowheads="1"/>
          </p:cNvPicPr>
          <p:nvPr/>
        </p:nvPicPr>
        <p:blipFill>
          <a:blip r:embed="rId87">
            <a:extLst>
              <a:ext uri="{BEBA8EAE-BF5A-486C-A8C5-ECC9F3942E4B}">
                <a14:imgProps xmlns:a14="http://schemas.microsoft.com/office/drawing/2010/main">
                  <a14:imgLayer r:embed="rId8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691" y="3139473"/>
            <a:ext cx="2106817" cy="3023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50" name="Picture 69" descr="C:\Users\Jclaude\Desktop\Image1.png"/>
          <p:cNvPicPr>
            <a:picLocks noChangeAspect="1" noChangeArrowheads="1"/>
          </p:cNvPicPr>
          <p:nvPr/>
        </p:nvPicPr>
        <p:blipFill>
          <a:blip r:embed="rId8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5408613"/>
            <a:ext cx="6550025" cy="169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3" descr="E:\SMYLET\rose 10 ko.png"/>
          <p:cNvPicPr>
            <a:picLocks noChangeAspect="1" noChangeArrowheads="1"/>
          </p:cNvPicPr>
          <p:nvPr/>
        </p:nvPicPr>
        <p:blipFill>
          <a:blip r:embed="rId90">
            <a:extLst>
              <a:ext uri="{BEBA8EAE-BF5A-486C-A8C5-ECC9F3942E4B}">
                <a14:imgProps xmlns:a14="http://schemas.microsoft.com/office/drawing/2010/main">
                  <a14:imgLayer r:embed="rId91">
                    <a14:imgEffect>
                      <a14:sharpenSoften amount="500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2474" y="5806281"/>
            <a:ext cx="88741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186</Words>
  <Application>Microsoft Office PowerPoint</Application>
  <PresentationFormat>Affichage à l'écran (4:3)</PresentationFormat>
  <Paragraphs>25</Paragraphs>
  <Slides>3</Slides>
  <Notes>3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2024-05-15T08:39:28Z</dcterms:modified>
</cp:coreProperties>
</file>