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0" r:id="rId2"/>
    <p:sldId id="331" r:id="rId3"/>
    <p:sldId id="333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TGJwdqx7pqQlLzftkDC7FQ==" hashData="m6QPIiHD2v2+mOW715tx1NmMWH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0CE08"/>
    <a:srgbClr val="C07200"/>
    <a:srgbClr val="DE8400"/>
    <a:srgbClr val="0051A2"/>
    <a:srgbClr val="43FFFF"/>
    <a:srgbClr val="D6A300"/>
    <a:srgbClr val="5A5A5A"/>
    <a:srgbClr val="F3F3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530" autoAdjust="0"/>
    <p:restoredTop sz="94660"/>
  </p:normalViewPr>
  <p:slideViewPr>
    <p:cSldViewPr>
      <p:cViewPr>
        <p:scale>
          <a:sx n="79" d="100"/>
          <a:sy n="79" d="100"/>
        </p:scale>
        <p:origin x="-1166" y="-28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AABACA7-BF41-4806-BC3E-F779B6973F65}" type="datetimeFigureOut">
              <a:rPr lang="fr-FR"/>
              <a:pPr>
                <a:defRPr/>
              </a:pPr>
              <a:t>06/05/2024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FE520F5-5B22-4DFF-AF11-D1AD84CFB29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79190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A1D0CE8-664F-4DD8-8BEF-A1BF8BC1AB7F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E40B0C9-E893-478E-8A74-2D0A9DE924B6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AFD059A-1E26-4CE4-B434-28C70D65C0BC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1E070F-D78E-455A-AAF8-713F6A0E8E9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700270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153487-766F-47F2-BA04-59903A47046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8536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E9099A-A653-47DC-8903-0E906D6398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47388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03F2AA-64B9-4BB3-8D68-CDE803A36EE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69505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E188EC-F0CC-4162-89C7-684F9EF4416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613568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EFE99A-6273-4BC3-BD87-42B74AA8310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147564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E8E3E6-A92B-44C0-B67E-8CF1F21107B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01337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F3CECF-8F01-46B9-8747-4C5FD94A9C6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19240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162569-1955-4486-AD4B-8D45F829340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981366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DE11B7-2ACE-49DC-AE74-00820B77E8B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769963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65D8A0-111D-47F6-9DBC-398A326BE15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63733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chemeClr val="accent4">
                <a:lumMod val="10000"/>
              </a:schemeClr>
            </a:gs>
            <a:gs pos="52000">
              <a:schemeClr val="tx1">
                <a:lumMod val="65000"/>
              </a:schemeClr>
            </a:gs>
            <a:gs pos="86000">
              <a:srgbClr val="FFFF00">
                <a:lumMod val="10000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4107874-F723-46E7-B37B-BBF7E7F0FFA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jp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6.gif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3.wav"/><Relationship Id="rId18" Type="http://schemas.openxmlformats.org/officeDocument/2006/relationships/image" Target="../media/image21.jpeg"/><Relationship Id="rId26" Type="http://schemas.openxmlformats.org/officeDocument/2006/relationships/image" Target="../media/image25.jpeg"/><Relationship Id="rId39" Type="http://schemas.openxmlformats.org/officeDocument/2006/relationships/audio" Target="../media/audio16.wav"/><Relationship Id="rId21" Type="http://schemas.openxmlformats.org/officeDocument/2006/relationships/audio" Target="../media/audio7.wav"/><Relationship Id="rId34" Type="http://schemas.openxmlformats.org/officeDocument/2006/relationships/image" Target="../media/image29.jpeg"/><Relationship Id="rId42" Type="http://schemas.openxmlformats.org/officeDocument/2006/relationships/image" Target="../media/image33.jpeg"/><Relationship Id="rId47" Type="http://schemas.openxmlformats.org/officeDocument/2006/relationships/image" Target="../media/image36.jpeg"/><Relationship Id="rId50" Type="http://schemas.openxmlformats.org/officeDocument/2006/relationships/image" Target="../media/image39.jpeg"/><Relationship Id="rId55" Type="http://schemas.openxmlformats.org/officeDocument/2006/relationships/image" Target="../media/image44.jpeg"/><Relationship Id="rId63" Type="http://schemas.microsoft.com/office/2007/relationships/hdphoto" Target="../media/hdphoto2.wdp"/><Relationship Id="rId68" Type="http://schemas.openxmlformats.org/officeDocument/2006/relationships/image" Target="../media/image55.png"/><Relationship Id="rId76" Type="http://schemas.openxmlformats.org/officeDocument/2006/relationships/image" Target="../media/image60.png"/><Relationship Id="rId7" Type="http://schemas.openxmlformats.org/officeDocument/2006/relationships/image" Target="../media/image14.gif"/><Relationship Id="rId71" Type="http://schemas.microsoft.com/office/2007/relationships/hdphoto" Target="../media/hdphoto5.wdp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0.jpeg"/><Relationship Id="rId29" Type="http://schemas.openxmlformats.org/officeDocument/2006/relationships/audio" Target="../media/audio11.wav"/><Relationship Id="rId11" Type="http://schemas.openxmlformats.org/officeDocument/2006/relationships/audio" Target="../media/audio2.wav"/><Relationship Id="rId24" Type="http://schemas.openxmlformats.org/officeDocument/2006/relationships/image" Target="../media/image24.jpeg"/><Relationship Id="rId32" Type="http://schemas.openxmlformats.org/officeDocument/2006/relationships/image" Target="../media/image28.jpeg"/><Relationship Id="rId37" Type="http://schemas.openxmlformats.org/officeDocument/2006/relationships/audio" Target="../media/audio15.wav"/><Relationship Id="rId40" Type="http://schemas.openxmlformats.org/officeDocument/2006/relationships/image" Target="../media/image32.jpeg"/><Relationship Id="rId45" Type="http://schemas.openxmlformats.org/officeDocument/2006/relationships/image" Target="../media/image35.png"/><Relationship Id="rId53" Type="http://schemas.openxmlformats.org/officeDocument/2006/relationships/image" Target="../media/image42.gif"/><Relationship Id="rId58" Type="http://schemas.openxmlformats.org/officeDocument/2006/relationships/image" Target="../media/image47.png"/><Relationship Id="rId66" Type="http://schemas.microsoft.com/office/2007/relationships/hdphoto" Target="../media/hdphoto3.wdp"/><Relationship Id="rId74" Type="http://schemas.openxmlformats.org/officeDocument/2006/relationships/image" Target="../media/image58.jpeg"/><Relationship Id="rId79" Type="http://schemas.openxmlformats.org/officeDocument/2006/relationships/image" Target="../media/image63.jpeg"/><Relationship Id="rId5" Type="http://schemas.microsoft.com/office/2007/relationships/hdphoto" Target="../media/hdphoto1.wdp"/><Relationship Id="rId61" Type="http://schemas.openxmlformats.org/officeDocument/2006/relationships/image" Target="../media/image50.jpeg"/><Relationship Id="rId10" Type="http://schemas.openxmlformats.org/officeDocument/2006/relationships/image" Target="../media/image17.gif"/><Relationship Id="rId19" Type="http://schemas.openxmlformats.org/officeDocument/2006/relationships/audio" Target="../media/audio6.wav"/><Relationship Id="rId31" Type="http://schemas.openxmlformats.org/officeDocument/2006/relationships/audio" Target="../media/audio12.wav"/><Relationship Id="rId44" Type="http://schemas.openxmlformats.org/officeDocument/2006/relationships/image" Target="../media/image34.jpeg"/><Relationship Id="rId52" Type="http://schemas.openxmlformats.org/officeDocument/2006/relationships/image" Target="../media/image41.jpeg"/><Relationship Id="rId60" Type="http://schemas.openxmlformats.org/officeDocument/2006/relationships/image" Target="../media/image49.png"/><Relationship Id="rId65" Type="http://schemas.openxmlformats.org/officeDocument/2006/relationships/image" Target="../media/image53.png"/><Relationship Id="rId73" Type="http://schemas.microsoft.com/office/2007/relationships/hdphoto" Target="../media/hdphoto6.wdp"/><Relationship Id="rId78" Type="http://schemas.openxmlformats.org/officeDocument/2006/relationships/image" Target="../media/image62.jpeg"/><Relationship Id="rId81" Type="http://schemas.openxmlformats.org/officeDocument/2006/relationships/image" Target="../media/image65.png"/><Relationship Id="rId4" Type="http://schemas.openxmlformats.org/officeDocument/2006/relationships/image" Target="../media/image12.png"/><Relationship Id="rId9" Type="http://schemas.openxmlformats.org/officeDocument/2006/relationships/image" Target="../media/image16.gif"/><Relationship Id="rId14" Type="http://schemas.openxmlformats.org/officeDocument/2006/relationships/image" Target="../media/image19.jpeg"/><Relationship Id="rId22" Type="http://schemas.openxmlformats.org/officeDocument/2006/relationships/image" Target="../media/image23.jpeg"/><Relationship Id="rId27" Type="http://schemas.openxmlformats.org/officeDocument/2006/relationships/audio" Target="../media/audio10.wav"/><Relationship Id="rId30" Type="http://schemas.openxmlformats.org/officeDocument/2006/relationships/image" Target="../media/image27.jpeg"/><Relationship Id="rId35" Type="http://schemas.openxmlformats.org/officeDocument/2006/relationships/audio" Target="../media/audio14.wav"/><Relationship Id="rId43" Type="http://schemas.openxmlformats.org/officeDocument/2006/relationships/audio" Target="../media/audio1.wav"/><Relationship Id="rId48" Type="http://schemas.openxmlformats.org/officeDocument/2006/relationships/image" Target="../media/image37.gif"/><Relationship Id="rId56" Type="http://schemas.openxmlformats.org/officeDocument/2006/relationships/image" Target="../media/image45.jpeg"/><Relationship Id="rId64" Type="http://schemas.openxmlformats.org/officeDocument/2006/relationships/image" Target="../media/image52.gif"/><Relationship Id="rId69" Type="http://schemas.microsoft.com/office/2007/relationships/hdphoto" Target="../media/hdphoto4.wdp"/><Relationship Id="rId77" Type="http://schemas.openxmlformats.org/officeDocument/2006/relationships/image" Target="../media/image61.jpeg"/><Relationship Id="rId8" Type="http://schemas.openxmlformats.org/officeDocument/2006/relationships/image" Target="../media/image15.gif"/><Relationship Id="rId51" Type="http://schemas.openxmlformats.org/officeDocument/2006/relationships/image" Target="../media/image40.gif"/><Relationship Id="rId72" Type="http://schemas.openxmlformats.org/officeDocument/2006/relationships/image" Target="../media/image57.png"/><Relationship Id="rId80" Type="http://schemas.openxmlformats.org/officeDocument/2006/relationships/image" Target="../media/image64.png"/><Relationship Id="rId3" Type="http://schemas.openxmlformats.org/officeDocument/2006/relationships/image" Target="../media/image11.png"/><Relationship Id="rId12" Type="http://schemas.openxmlformats.org/officeDocument/2006/relationships/image" Target="../media/image18.jpeg"/><Relationship Id="rId17" Type="http://schemas.openxmlformats.org/officeDocument/2006/relationships/audio" Target="../media/audio5.wav"/><Relationship Id="rId25" Type="http://schemas.openxmlformats.org/officeDocument/2006/relationships/audio" Target="../media/audio9.wav"/><Relationship Id="rId33" Type="http://schemas.openxmlformats.org/officeDocument/2006/relationships/audio" Target="../media/audio13.wav"/><Relationship Id="rId38" Type="http://schemas.openxmlformats.org/officeDocument/2006/relationships/image" Target="../media/image31.jpeg"/><Relationship Id="rId46" Type="http://schemas.openxmlformats.org/officeDocument/2006/relationships/audio" Target="../media/audio18.wav"/><Relationship Id="rId59" Type="http://schemas.openxmlformats.org/officeDocument/2006/relationships/image" Target="../media/image48.jpeg"/><Relationship Id="rId67" Type="http://schemas.openxmlformats.org/officeDocument/2006/relationships/image" Target="../media/image54.gif"/><Relationship Id="rId20" Type="http://schemas.openxmlformats.org/officeDocument/2006/relationships/image" Target="../media/image22.jpeg"/><Relationship Id="rId41" Type="http://schemas.openxmlformats.org/officeDocument/2006/relationships/audio" Target="../media/audio17.wav"/><Relationship Id="rId54" Type="http://schemas.openxmlformats.org/officeDocument/2006/relationships/image" Target="../media/image43.gif"/><Relationship Id="rId62" Type="http://schemas.openxmlformats.org/officeDocument/2006/relationships/image" Target="../media/image51.png"/><Relationship Id="rId70" Type="http://schemas.openxmlformats.org/officeDocument/2006/relationships/image" Target="../media/image56.png"/><Relationship Id="rId75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5" Type="http://schemas.openxmlformats.org/officeDocument/2006/relationships/audio" Target="../media/audio4.wav"/><Relationship Id="rId23" Type="http://schemas.openxmlformats.org/officeDocument/2006/relationships/audio" Target="../media/audio8.wav"/><Relationship Id="rId28" Type="http://schemas.openxmlformats.org/officeDocument/2006/relationships/image" Target="../media/image26.jpeg"/><Relationship Id="rId36" Type="http://schemas.openxmlformats.org/officeDocument/2006/relationships/image" Target="../media/image30.jpeg"/><Relationship Id="rId49" Type="http://schemas.openxmlformats.org/officeDocument/2006/relationships/image" Target="../media/image38.png"/><Relationship Id="rId57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8.wav">
            <a:hlinkClick r:id="" action="ppaction://media"/>
          </p:cNvPr>
          <p:cNvPicPr>
            <a:picLocks noRot="1" noChangeAspect="1"/>
          </p:cNvPicPr>
          <p:nvPr>
            <a:wavAudioFile r:embed="rId1" name="18.wav"/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2" descr="C:\Users\Solenn\Desktop\ggggg_Modifié2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34938"/>
            <a:ext cx="8858250" cy="660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Solenn\Desktop\ggggg_Modifié3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219200"/>
            <a:ext cx="5988050" cy="437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698625"/>
            <a:ext cx="3462338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3381" y="5945866"/>
            <a:ext cx="683419" cy="232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1403350" y="1052513"/>
            <a:ext cx="6408738" cy="4752975"/>
          </a:xfrm>
          <a:prstGeom prst="frame">
            <a:avLst>
              <a:gd name="adj1" fmla="val 3882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Ellipse 8"/>
          <p:cNvSpPr/>
          <p:nvPr/>
        </p:nvSpPr>
        <p:spPr bwMode="auto">
          <a:xfrm rot="7348931">
            <a:off x="4993481" y="2763045"/>
            <a:ext cx="1323975" cy="1331912"/>
          </a:xfrm>
          <a:prstGeom prst="ellipse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5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97574"/>
            <a:ext cx="3868030" cy="3561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" descr="C:\Users\Solenn\Desktop\Mylène Farmer - Les Inédits  2012\Mylène Farmer - Les Inédits  2012_Modifié.jpe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744662"/>
            <a:ext cx="3374330" cy="322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ggggg_Modifié3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93675"/>
            <a:ext cx="8785225" cy="647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Solenn\Desktop\ggggg_Modifié2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400" y="1157288"/>
            <a:ext cx="6299200" cy="454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1258888" y="981075"/>
            <a:ext cx="6626225" cy="4895850"/>
          </a:xfrm>
          <a:prstGeom prst="frame">
            <a:avLst>
              <a:gd name="adj1" fmla="val 2113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2555875" y="1930400"/>
            <a:ext cx="4319588" cy="300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01 - Frantz - </a:t>
            </a:r>
            <a:r>
              <a:rPr lang="fr-FR" sz="1050" b="1" dirty="0" err="1">
                <a:solidFill>
                  <a:schemeClr val="accent4">
                    <a:lumMod val="10000"/>
                  </a:schemeClr>
                </a:solidFill>
              </a:rPr>
              <a:t>Mylene</a:t>
            </a: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fr-FR" sz="1050" b="1" dirty="0" err="1">
                <a:solidFill>
                  <a:schemeClr val="accent4">
                    <a:lumMod val="10000"/>
                  </a:schemeClr>
                </a:solidFill>
              </a:rPr>
              <a:t>Farmer</a:t>
            </a: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 &amp;  </a:t>
            </a:r>
            <a:r>
              <a:rPr lang="fr-FR" sz="1050" b="1" dirty="0" err="1">
                <a:solidFill>
                  <a:schemeClr val="accent4">
                    <a:lumMod val="10000"/>
                  </a:schemeClr>
                </a:solidFill>
              </a:rPr>
              <a:t>G.Beart</a:t>
            </a:r>
            <a:endParaRPr lang="fr-FR" sz="1050" b="1" dirty="0">
              <a:solidFill>
                <a:schemeClr val="accent4">
                  <a:lumMod val="10000"/>
                </a:schemeClr>
              </a:solidFill>
            </a:endParaRPr>
          </a:p>
          <a:p>
            <a:pPr>
              <a:defRPr/>
            </a:pP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02 - Moi Lolita - </a:t>
            </a:r>
            <a:r>
              <a:rPr lang="fr-FR" sz="1050" b="1" dirty="0" err="1">
                <a:solidFill>
                  <a:schemeClr val="accent4">
                    <a:lumMod val="10000"/>
                  </a:schemeClr>
                </a:solidFill>
              </a:rPr>
              <a:t>Mylene</a:t>
            </a: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fr-FR" sz="1050" b="1" dirty="0" err="1">
                <a:solidFill>
                  <a:schemeClr val="accent4">
                    <a:lumMod val="10000"/>
                  </a:schemeClr>
                </a:solidFill>
              </a:rPr>
              <a:t>Farmer</a:t>
            </a: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 &amp; </a:t>
            </a:r>
            <a:r>
              <a:rPr lang="fr-FR" sz="1050" b="1" dirty="0" err="1">
                <a:solidFill>
                  <a:schemeClr val="accent4">
                    <a:lumMod val="10000"/>
                  </a:schemeClr>
                </a:solidFill>
              </a:rPr>
              <a:t>Alizee</a:t>
            </a:r>
            <a:endParaRPr lang="fr-FR" sz="1050" b="1" dirty="0">
              <a:solidFill>
                <a:schemeClr val="accent4">
                  <a:lumMod val="10000"/>
                </a:schemeClr>
              </a:solidFill>
            </a:endParaRPr>
          </a:p>
          <a:p>
            <a:pPr>
              <a:defRPr/>
            </a:pP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03 - L'annonciation</a:t>
            </a:r>
          </a:p>
          <a:p>
            <a:pPr>
              <a:defRPr/>
            </a:pP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04 - La Veuve Noire</a:t>
            </a:r>
          </a:p>
          <a:p>
            <a:pPr>
              <a:defRPr/>
            </a:pP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05 - </a:t>
            </a:r>
            <a:r>
              <a:rPr lang="fr-FR" sz="1050" b="1" dirty="0" err="1">
                <a:solidFill>
                  <a:schemeClr val="accent4">
                    <a:lumMod val="10000"/>
                  </a:schemeClr>
                </a:solidFill>
              </a:rPr>
              <a:t>My</a:t>
            </a: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fr-FR" sz="1050" b="1" dirty="0" err="1">
                <a:solidFill>
                  <a:schemeClr val="accent4">
                    <a:lumMod val="10000"/>
                  </a:schemeClr>
                </a:solidFill>
              </a:rPr>
              <a:t>Mum</a:t>
            </a: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 Is </a:t>
            </a:r>
            <a:r>
              <a:rPr lang="fr-FR" sz="1050" b="1" dirty="0" err="1">
                <a:solidFill>
                  <a:schemeClr val="accent4">
                    <a:lumMod val="10000"/>
                  </a:schemeClr>
                </a:solidFill>
              </a:rPr>
              <a:t>Wrong</a:t>
            </a:r>
            <a:endParaRPr lang="fr-FR" sz="1050" b="1" dirty="0">
              <a:solidFill>
                <a:schemeClr val="accent4">
                  <a:lumMod val="10000"/>
                </a:schemeClr>
              </a:solidFill>
            </a:endParaRPr>
          </a:p>
          <a:p>
            <a:pPr>
              <a:defRPr/>
            </a:pP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06 - </a:t>
            </a:r>
            <a:r>
              <a:rPr lang="fr-FR" sz="1050" b="1" dirty="0" err="1">
                <a:solidFill>
                  <a:schemeClr val="accent4">
                    <a:lumMod val="10000"/>
                  </a:schemeClr>
                </a:solidFill>
              </a:rPr>
              <a:t>Mylene</a:t>
            </a: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 Is </a:t>
            </a:r>
            <a:r>
              <a:rPr lang="fr-FR" sz="1050" b="1" dirty="0" err="1">
                <a:solidFill>
                  <a:schemeClr val="accent4">
                    <a:lumMod val="10000"/>
                  </a:schemeClr>
                </a:solidFill>
              </a:rPr>
              <a:t>Calling</a:t>
            </a:r>
            <a:endParaRPr lang="fr-FR" sz="1050" b="1" dirty="0">
              <a:solidFill>
                <a:schemeClr val="accent4">
                  <a:lumMod val="10000"/>
                </a:schemeClr>
              </a:solidFill>
            </a:endParaRPr>
          </a:p>
          <a:p>
            <a:pPr>
              <a:defRPr/>
            </a:pP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07 - On Est Tous Des </a:t>
            </a:r>
            <a:r>
              <a:rPr lang="fr-FR" sz="1050" b="1" dirty="0" err="1">
                <a:solidFill>
                  <a:schemeClr val="accent4">
                    <a:lumMod val="10000"/>
                  </a:schemeClr>
                </a:solidFill>
              </a:rPr>
              <a:t>Imbeciles</a:t>
            </a:r>
            <a:endParaRPr lang="fr-FR" sz="1050" b="1" dirty="0">
              <a:solidFill>
                <a:schemeClr val="accent4">
                  <a:lumMod val="10000"/>
                </a:schemeClr>
              </a:solidFill>
            </a:endParaRPr>
          </a:p>
          <a:p>
            <a:pPr>
              <a:defRPr/>
            </a:pP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08 - Q.I (Remix by Chris Cox)</a:t>
            </a:r>
          </a:p>
          <a:p>
            <a:pPr>
              <a:defRPr/>
            </a:pP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09 - Sans Logique (NRJ Remix </a:t>
            </a:r>
            <a:r>
              <a:rPr lang="fr-FR" sz="1050" b="1" dirty="0" err="1">
                <a:solidFill>
                  <a:schemeClr val="accent4">
                    <a:lumMod val="10000"/>
                  </a:schemeClr>
                </a:solidFill>
              </a:rPr>
              <a:t>Remasterisé</a:t>
            </a: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)</a:t>
            </a:r>
          </a:p>
          <a:p>
            <a:pPr>
              <a:defRPr/>
            </a:pP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10 - Tous Ces Combats (Nick In </a:t>
            </a:r>
            <a:r>
              <a:rPr lang="fr-FR" sz="1050" b="1" dirty="0" err="1">
                <a:solidFill>
                  <a:schemeClr val="accent4">
                    <a:lumMod val="10000"/>
                  </a:schemeClr>
                </a:solidFill>
              </a:rPr>
              <a:t>Time's</a:t>
            </a: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fr-FR" sz="1050" b="1" dirty="0" err="1">
                <a:solidFill>
                  <a:schemeClr val="accent4">
                    <a:lumMod val="10000"/>
                  </a:schemeClr>
                </a:solidFill>
              </a:rPr>
              <a:t>Gregorian</a:t>
            </a: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 Remix)</a:t>
            </a:r>
          </a:p>
          <a:p>
            <a:pPr>
              <a:defRPr/>
            </a:pP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11 - Méfie-Toi - Mylène </a:t>
            </a:r>
            <a:r>
              <a:rPr lang="fr-FR" sz="1050" b="1" dirty="0" err="1">
                <a:solidFill>
                  <a:schemeClr val="accent4">
                    <a:lumMod val="10000"/>
                  </a:schemeClr>
                </a:solidFill>
              </a:rPr>
              <a:t>Farmer</a:t>
            </a: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 (remix)</a:t>
            </a:r>
          </a:p>
          <a:p>
            <a:pPr>
              <a:defRPr/>
            </a:pP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12 - L'amour N'est Rien - Mylène </a:t>
            </a:r>
            <a:r>
              <a:rPr lang="fr-FR" sz="1050" b="1" dirty="0" err="1">
                <a:solidFill>
                  <a:schemeClr val="accent4">
                    <a:lumMod val="10000"/>
                  </a:schemeClr>
                </a:solidFill>
              </a:rPr>
              <a:t>Farmer</a:t>
            </a: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 (</a:t>
            </a:r>
            <a:r>
              <a:rPr lang="fr-FR" sz="1050" b="1" dirty="0" err="1">
                <a:solidFill>
                  <a:schemeClr val="accent4">
                    <a:lumMod val="10000"/>
                  </a:schemeClr>
                </a:solidFill>
              </a:rPr>
              <a:t>R'n'b</a:t>
            </a: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 Remix)</a:t>
            </a:r>
          </a:p>
          <a:p>
            <a:pPr>
              <a:defRPr/>
            </a:pP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13 - Devant soi - Mylène </a:t>
            </a:r>
            <a:r>
              <a:rPr lang="fr-FR" sz="1050" b="1" dirty="0" err="1">
                <a:solidFill>
                  <a:schemeClr val="accent4">
                    <a:lumMod val="10000"/>
                  </a:schemeClr>
                </a:solidFill>
              </a:rPr>
              <a:t>Farmer</a:t>
            </a:r>
            <a:endParaRPr lang="fr-FR" sz="1050" b="1" dirty="0">
              <a:solidFill>
                <a:schemeClr val="accent4">
                  <a:lumMod val="10000"/>
                </a:schemeClr>
              </a:solidFill>
            </a:endParaRPr>
          </a:p>
          <a:p>
            <a:pPr>
              <a:defRPr/>
            </a:pP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14 - </a:t>
            </a:r>
            <a:r>
              <a:rPr lang="fr-FR" sz="1050" b="1" dirty="0" err="1">
                <a:solidFill>
                  <a:schemeClr val="accent4">
                    <a:lumMod val="10000"/>
                  </a:schemeClr>
                </a:solidFill>
              </a:rPr>
              <a:t>Retrospective</a:t>
            </a: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 Mix</a:t>
            </a:r>
          </a:p>
          <a:p>
            <a:pPr>
              <a:defRPr/>
            </a:pP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15 - Dernier Sourire</a:t>
            </a:r>
          </a:p>
          <a:p>
            <a:pPr>
              <a:defRPr/>
            </a:pP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16 - Et Pourtant</a:t>
            </a:r>
          </a:p>
          <a:p>
            <a:pPr>
              <a:defRPr/>
            </a:pP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17 - Never Tear Us </a:t>
            </a:r>
            <a:r>
              <a:rPr lang="fr-FR" sz="1050" b="1" dirty="0" err="1">
                <a:solidFill>
                  <a:schemeClr val="accent4">
                    <a:lumMod val="10000"/>
                  </a:schemeClr>
                </a:solidFill>
              </a:rPr>
              <a:t>Apart</a:t>
            </a: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 - Mylène </a:t>
            </a:r>
            <a:r>
              <a:rPr lang="fr-FR" sz="1050" b="1" dirty="0" err="1">
                <a:solidFill>
                  <a:schemeClr val="accent4">
                    <a:lumMod val="10000"/>
                  </a:schemeClr>
                </a:solidFill>
              </a:rPr>
              <a:t>Farmer</a:t>
            </a: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 &amp; Ben Harper</a:t>
            </a:r>
          </a:p>
          <a:p>
            <a:pPr>
              <a:defRPr/>
            </a:pP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18 - C'est pas l'heure - Mylène </a:t>
            </a:r>
            <a:r>
              <a:rPr lang="fr-FR" sz="1050" b="1" dirty="0" err="1">
                <a:solidFill>
                  <a:schemeClr val="accent4">
                    <a:lumMod val="10000"/>
                  </a:schemeClr>
                </a:solidFill>
              </a:rPr>
              <a:t>Farmer</a:t>
            </a: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 &amp; Line Renaud</a:t>
            </a:r>
          </a:p>
        </p:txBody>
      </p:sp>
      <p:pic>
        <p:nvPicPr>
          <p:cNvPr id="3077" name="Picture 4" descr="C:\Users\Solenn\Desktop\Image11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5470" y="4017138"/>
            <a:ext cx="3194050" cy="264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75" y="63388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700" y="63341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3" y="1654175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6" descr="C:\Users\Marie-Jose\Desktop\NUMEROS JUKEBOX NOIR\1 (FILEminimizer).jpg">
            <a:hlinkClick r:id="" action="ppaction://noaction" highlightClick="1">
              <a:snd r:embed="rId11" name="1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Marie-Jose\Desktop\NUMEROS JUKEBOX NOIR\2 (FILEminimizer).jpg">
            <a:hlinkClick r:id="" action="ppaction://noaction" highlightClick="1">
              <a:snd r:embed="rId13" name="2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338" y="33210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3" descr="C:\Users\Marie-Jose\Desktop\NUMEROS JUKEBOX NOIR\3 (FILEminimizer).jpg">
            <a:hlinkClick r:id="" action="ppaction://noaction" highlightClick="1">
              <a:snd r:embed="rId15" name="3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575" y="35607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7" name="4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79888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Users\Marie-Jose\Desktop\NUMEROS JUKEBOX NOIR\5 (FILEminimizer).jpg">
            <a:hlinkClick r:id="" action="ppaction://noaction" highlightClick="1">
              <a:snd r:embed="rId19" name="5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404336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6" descr="C:\Users\Marie-Jose\Desktop\NUMEROS JUKEBOX NOIR\6 (FILEminimizer).jpg">
            <a:hlinkClick r:id="" action="ppaction://noaction" highlightClick="1">
              <a:snd r:embed="rId21" name="6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260850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7" descr="C:\Users\Marie-Jose\Desktop\NUMEROS JUKEBOX NOIR\7 (FILEminimizer).jpg">
            <a:hlinkClick r:id="" action="ppaction://noaction" highlightClick="1">
              <a:snd r:embed="rId23" name="7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4494213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8" descr="C:\Users\Marie-Jose\Desktop\NUMEROS JUKEBOX NOIR\8 (FILEminimizer).jpg">
            <a:hlinkClick r:id="" action="ppaction://noaction" highlightClick="1">
              <a:snd r:embed="rId25" name="8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0" y="47402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9" descr="C:\Users\Marie-Jose\Desktop\NUMEROS JUKEBOX NOIR\9 (FILEminimizer).jpg">
            <a:hlinkClick r:id="" action="ppaction://noaction" highlightClick="1">
              <a:snd r:embed="rId27" name="9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964113"/>
            <a:ext cx="5302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1" descr="C:\Users\Marie-Jose\Desktop\NUMEROS JUKEBOX NOIR\11 (FILEminimizer).jpg">
            <a:hlinkClick r:id="" action="ppaction://noaction" highlightClick="1">
              <a:snd r:embed="rId29" name="11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327400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2" descr="C:\Users\Marie-Jose\Desktop\NUMEROS JUKEBOX NOIR\12 (FILEminimizer).jpg">
            <a:hlinkClick r:id="" action="ppaction://noaction" highlightClick="1">
              <a:snd r:embed="rId31" name="12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35639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3" descr="C:\Users\Marie-Jose\Desktop\NUMEROS JUKEBOX NOIR\13 (FILEminimizer).jpg">
            <a:hlinkClick r:id="" action="ppaction://noaction" highlightClick="1">
              <a:snd r:embed="rId33" name="13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3798888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4" descr="C:\Users\Marie-Jose\Desktop\NUMEROS JUKEBOX NOIR\14 (FILEminimizer).jpg">
            <a:hlinkClick r:id="" action="ppaction://noaction" highlightClick="1">
              <a:snd r:embed="rId35" name="14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4030663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5" descr="C:\Users\Marie-Jose\Desktop\NUMEROS JUKEBOX NOIR\15 (FILEminimizer).jpg">
            <a:hlinkClick r:id="" action="ppaction://noaction" highlightClick="1">
              <a:snd r:embed="rId37" name="15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268788"/>
            <a:ext cx="4953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6" descr="C:\Users\Marie-Jose\Desktop\NUMEROS JUKEBOX NOIR\16 (FILEminimizer).jpg">
            <a:hlinkClick r:id="" action="ppaction://noaction" highlightClick="1">
              <a:snd r:embed="rId39" name="16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44958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7" descr="C:\Users\Marie-Jose\Desktop\NUMEROS JUKEBOX NOIR\17 (FILEminimizer).jpg">
            <a:hlinkClick r:id="" action="ppaction://noaction" highlightClick="1">
              <a:snd r:embed="rId41" name="17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888" y="4713288"/>
            <a:ext cx="4730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8" descr="C:\Users\Marie-Jose\Desktop\NUMEROS JUKEBOX NOIR\18 (FILEminimizer).jpg">
            <a:hlinkClick r:id="" action="ppaction://noaction" highlightClick="1">
              <a:snd r:embed="rId43" name="18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7113" y="49641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958" y="4241800"/>
            <a:ext cx="573938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6" name="10.wav"/>
            </a:hlinkClick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6313" y="311626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50"/>
          <p:cNvPicPr>
            <a:picLocks noChangeAspect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Image 1"/>
          <p:cNvPicPr>
            <a:picLocks noChangeAspect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Image 1"/>
          <p:cNvPicPr>
            <a:picLocks noChangeAspect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Image 1"/>
          <p:cNvPicPr>
            <a:picLocks noChangeAspect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124869" y="4771231"/>
            <a:ext cx="171450" cy="109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4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0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6" name="Image 10"/>
          <p:cNvPicPr>
            <a:picLocks noChangeAspect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038" y="1457325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Ellipse 56"/>
          <p:cNvSpPr/>
          <p:nvPr/>
        </p:nvSpPr>
        <p:spPr bwMode="auto">
          <a:xfrm rot="3669725">
            <a:off x="1962944" y="1607344"/>
            <a:ext cx="373062" cy="368300"/>
          </a:xfrm>
          <a:prstGeom prst="ellipse">
            <a:avLst/>
          </a:prstGeom>
          <a:blipFill dpi="0" rotWithShape="1">
            <a:blip r:embed="rId5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8" name="Picture 2" descr="C:\Users\Solenn\Desktop\Animation2.gif"/>
          <p:cNvPicPr>
            <a:picLocks noChangeAspect="1" noChangeArrowheads="1" noCrop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575" y="1533525"/>
            <a:ext cx="138430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>
          <a:xfrm>
            <a:off x="3751263" y="1430338"/>
            <a:ext cx="1562100" cy="1638300"/>
          </a:xfrm>
          <a:prstGeom prst="frame">
            <a:avLst>
              <a:gd name="adj1" fmla="val 7564"/>
            </a:avLst>
          </a:prstGeom>
          <a:blipFill dpi="0" rotWithShape="1">
            <a:blip r:embed="rId5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9850" cmpd="thinThick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0" name="Picture 2" descr="C:\Users\Solenn\Desktop\Mylène Farmer - Les Inédits  2012\FptteyK30R.jpg"/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0675" y="1897063"/>
            <a:ext cx="798513" cy="69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16350"/>
            <a:ext cx="1444625" cy="154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1457325"/>
            <a:ext cx="1290637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2014538"/>
            <a:ext cx="1339850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863" y="2606675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150" y="3221038"/>
            <a:ext cx="1290638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4" descr="D:\SMYLET\1 (FILEmini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1575" y="3919538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2" descr="C:\Users\christelle\Desktop\Image2.png"/>
          <p:cNvPicPr>
            <a:picLocks noChangeAspect="1" noChangeArrowheads="1"/>
          </p:cNvPicPr>
          <p:nvPr/>
        </p:nvPicPr>
        <p:blipFill>
          <a:blip r:embed="rId62">
            <a:extLst>
              <a:ext uri="{BEBA8EAE-BF5A-486C-A8C5-ECC9F3942E4B}">
                <a14:imgProps xmlns:a14="http://schemas.microsoft.com/office/drawing/2010/main">
                  <a14:imgLayer r:embed="rId6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700" y="1374775"/>
            <a:ext cx="688975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6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0" y="1808163"/>
            <a:ext cx="331788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C:\Users\Solenn\Desktop\222222.png"/>
          <p:cNvPicPr>
            <a:picLocks noChangeAspect="1" noChangeArrowheads="1"/>
          </p:cNvPicPr>
          <p:nvPr/>
        </p:nvPicPr>
        <p:blipFill>
          <a:blip r:embed="rId65">
            <a:extLst>
              <a:ext uri="{BEBA8EAE-BF5A-486C-A8C5-ECC9F3942E4B}">
                <a14:imgProps xmlns:a14="http://schemas.microsoft.com/office/drawing/2010/main">
                  <a14:imgLayer r:embed="rId6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25" y="2803311"/>
            <a:ext cx="2274267" cy="3341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" name="Cadre 71"/>
          <p:cNvSpPr/>
          <p:nvPr/>
        </p:nvSpPr>
        <p:spPr bwMode="auto">
          <a:xfrm>
            <a:off x="2709863" y="3087688"/>
            <a:ext cx="385762" cy="2319337"/>
          </a:xfrm>
          <a:prstGeom prst="frame">
            <a:avLst>
              <a:gd name="adj1" fmla="val 20217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3" name="Cadre 72"/>
          <p:cNvSpPr/>
          <p:nvPr/>
        </p:nvSpPr>
        <p:spPr bwMode="auto">
          <a:xfrm>
            <a:off x="1312863" y="3090863"/>
            <a:ext cx="385762" cy="2319337"/>
          </a:xfrm>
          <a:prstGeom prst="frame">
            <a:avLst>
              <a:gd name="adj1" fmla="val 20217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4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8" cstate="print">
            <a:extLst>
              <a:ext uri="{BEBA8EAE-BF5A-486C-A8C5-ECC9F3942E4B}">
                <a14:imgProps xmlns:a14="http://schemas.microsoft.com/office/drawing/2010/main">
                  <a14:imgLayer r:embed="rId6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7853" y="4864610"/>
            <a:ext cx="668667" cy="889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2" descr="D:\SMYLET\BOUGEOIR 2.png"/>
          <p:cNvPicPr>
            <a:picLocks noChangeAspect="1" noChangeArrowheads="1"/>
          </p:cNvPicPr>
          <p:nvPr/>
        </p:nvPicPr>
        <p:blipFill>
          <a:blip r:embed="rId70">
            <a:extLst>
              <a:ext uri="{BEBA8EAE-BF5A-486C-A8C5-ECC9F3942E4B}">
                <a14:imgProps xmlns:a14="http://schemas.microsoft.com/office/drawing/2010/main">
                  <a14:imgLayer r:embed="rId7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2" descr="D:\SMYLET\BOUGEOIR 2.png"/>
          <p:cNvPicPr>
            <a:picLocks noChangeAspect="1" noChangeArrowheads="1"/>
          </p:cNvPicPr>
          <p:nvPr/>
        </p:nvPicPr>
        <p:blipFill>
          <a:blip r:embed="rId72">
            <a:extLst>
              <a:ext uri="{BEBA8EAE-BF5A-486C-A8C5-ECC9F3942E4B}">
                <a14:imgProps xmlns:a14="http://schemas.microsoft.com/office/drawing/2010/main">
                  <a14:imgLayer r:embed="rId7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christelle\Desktop\che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2" descr="C:\Users\christelle\Desktop\che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793" y="3863274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christelle\Desktop\che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981" y="3611563"/>
            <a:ext cx="195915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christelle\Desktop\che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7452" y="3826669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69" descr="C:\Users\Jclaude\Desktop\Image1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309507"/>
            <a:ext cx="6550025" cy="1872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3" descr="E:\SMYLET\Image2.gif"/>
          <p:cNvPicPr>
            <a:picLocks noChangeAspect="1" noChangeArrowheads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535" y="5923045"/>
            <a:ext cx="497265" cy="49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139</Words>
  <Application>Microsoft Office PowerPoint</Application>
  <PresentationFormat>Affichage à l'écran (4:3)</PresentationFormat>
  <Paragraphs>21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2024-05-06T13:51:05Z</dcterms:modified>
</cp:coreProperties>
</file>