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0" r:id="rId3"/>
    <p:sldId id="287" r:id="rId4"/>
    <p:sldId id="256" r:id="rId5"/>
    <p:sldId id="258" r:id="rId6"/>
    <p:sldId id="259" r:id="rId7"/>
    <p:sldId id="260" r:id="rId8"/>
    <p:sldId id="261" r:id="rId9"/>
    <p:sldId id="262" r:id="rId10"/>
    <p:sldId id="263" r:id="rId11"/>
    <p:sldId id="281" r:id="rId12"/>
    <p:sldId id="264" r:id="rId13"/>
    <p:sldId id="265" r:id="rId14"/>
    <p:sldId id="266" r:id="rId15"/>
    <p:sldId id="267" r:id="rId16"/>
    <p:sldId id="282" r:id="rId17"/>
    <p:sldId id="268" r:id="rId18"/>
    <p:sldId id="269" r:id="rId19"/>
    <p:sldId id="271" r:id="rId20"/>
    <p:sldId id="272" r:id="rId21"/>
    <p:sldId id="273" r:id="rId22"/>
    <p:sldId id="280" r:id="rId23"/>
    <p:sldId id="288" r:id="rId24"/>
    <p:sldId id="276" r:id="rId25"/>
    <p:sldId id="277" r:id="rId26"/>
    <p:sldId id="278" r:id="rId27"/>
    <p:sldId id="279" r:id="rId28"/>
    <p:sldId id="286" r:id="rId29"/>
    <p:sldId id="283" r:id="rId30"/>
    <p:sldId id="284" r:id="rId31"/>
    <p:sldId id="285" r:id="rId32"/>
    <p:sldId id="275" r:id="rId33"/>
    <p:sldId id="274" r:id="rId34"/>
    <p:sldId id="289" r:id="rId3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29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394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FCFC6D-7284-823B-5739-1B2BC93836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3DAD860-A552-B3E6-0B55-45F17A31BA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C51223-B8F7-4E90-41DD-0326BF5CC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DC-26E9-4656-AF22-8E4B3BB03C62}" type="datetimeFigureOut">
              <a:rPr lang="fr-FR" smtClean="0"/>
              <a:t>16/09/2024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C07F1F-00F7-B366-1566-77B0F50E9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145A46-59E8-E59C-CD4D-B41C043B8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38407-3B7A-4B00-89CA-499A140392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701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BEEF29-FF15-FB47-2FA5-3C4D7EB3F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ABB4812-B3DC-5DDD-4644-CDF74F4FF7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F93578F-6E93-BDB7-5DC7-9D431E175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DC-26E9-4656-AF22-8E4B3BB03C62}" type="datetimeFigureOut">
              <a:rPr lang="fr-FR" smtClean="0"/>
              <a:t>16/09/2024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832B84-F2FC-705B-2098-B7BDDB7A6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471E1DF-CC36-126E-3A63-6ABE2CB52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38407-3B7A-4B00-89CA-499A140392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09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64712D-A6AF-7755-7DAA-33D27FAE7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9DD408D-1A02-D3BB-09C6-6B32A5B718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AEF573-43BC-F7E7-4187-F95002511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DC-26E9-4656-AF22-8E4B3BB03C62}" type="datetimeFigureOut">
              <a:rPr lang="fr-FR" smtClean="0"/>
              <a:t>16/09/2024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29F702-CABF-DBB5-C6AF-7074B7D4A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63C1BD-26E8-98EE-6DED-429C5F8A8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38407-3B7A-4B00-89CA-499A140392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835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038F54-D3D3-DBD6-9EB5-4D699ECF2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658768-4EC5-1204-1D59-CB67E53A8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C441A61-5648-553B-F7C7-AE0563775D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A660D70-341F-9B48-F2EB-17C1DB090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DC-26E9-4656-AF22-8E4B3BB03C62}" type="datetimeFigureOut">
              <a:rPr lang="fr-FR" smtClean="0"/>
              <a:t>16/09/2024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F76CD3-2B64-B1F6-9957-6F0D19070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F8BBBF0-5C73-AC93-92F9-6184D87D1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38407-3B7A-4B00-89CA-499A140392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4561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053AC6-88B9-2647-F64C-696913588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E0D08AF-1AC3-79B6-986B-22C9CC1ACC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82A9A60-09B8-2E8D-C42D-8CBCEBA3E0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84A0A09-EBF2-1AC1-EF56-BC04947B45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9B47052-49C0-E1FD-9DAD-85AC1E4947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A96E870-2D70-7C0C-0F3C-2F5391BE8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DC-26E9-4656-AF22-8E4B3BB03C62}" type="datetimeFigureOut">
              <a:rPr lang="fr-FR" smtClean="0"/>
              <a:t>16/09/2024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1B849A4-C665-C150-C05E-E796C762A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6809578-D24F-3AD3-4EA7-078ECABD6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38407-3B7A-4B00-89CA-499A140392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464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FBC840-FFA8-9794-3FE5-57FB76795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ABAD85A-CBA3-1367-0F5F-3400AC7D7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DC-26E9-4656-AF22-8E4B3BB03C62}" type="datetimeFigureOut">
              <a:rPr lang="fr-FR" smtClean="0"/>
              <a:t>16/09/2024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7D45C48-C660-0737-91BA-25361AFBC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4B811E1-87C3-058A-3C09-1200E0142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38407-3B7A-4B00-89CA-499A140392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3405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F5E1E0F-20D1-C0E6-DE1A-64E5B44F4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DC-26E9-4656-AF22-8E4B3BB03C62}" type="datetimeFigureOut">
              <a:rPr lang="fr-FR" smtClean="0"/>
              <a:t>16/09/2024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B94A675-C399-9715-B38D-66DC406EC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E54FD81-7A34-B76B-1173-391EF5E1C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38407-3B7A-4B00-89CA-499A140392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4049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3EC33F-D85D-0AB7-928F-166474BF5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B59F5CB-51A7-BD63-B962-0DC87A7C06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99DF3EF-CE45-CC75-7291-06ED72C01B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08F052E-9636-D25D-1AA2-9C0CBCE95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DC-26E9-4656-AF22-8E4B3BB03C62}" type="datetimeFigureOut">
              <a:rPr lang="fr-FR" smtClean="0"/>
              <a:t>16/09/2024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E8D1469-DAFB-7E8B-D42F-4539CAB6C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088E41-F69B-8DC6-2041-29E5490D3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38407-3B7A-4B00-89CA-499A140392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195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208D7D-2A69-EEDA-7C74-E325C699E8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A992FAB-1DB4-1F6D-0898-6789A4C8D5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9816D3A-9067-D945-3767-57E9B21834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266CD50-AFFA-93C7-1063-95D864838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DC-26E9-4656-AF22-8E4B3BB03C62}" type="datetimeFigureOut">
              <a:rPr lang="fr-FR" smtClean="0"/>
              <a:t>16/09/2024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6115EDC-27A2-A64B-8D39-BE5D9D2AA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EE04D8D-EB3C-25D2-7A1A-63056EA14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38407-3B7A-4B00-89CA-499A140392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5772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351118-652D-1530-4085-0424203D35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8104BF2-1FDC-5A07-E283-62646AFDF9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787A2A-3470-AA99-34BE-3789B7BA9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DC-26E9-4656-AF22-8E4B3BB03C62}" type="datetimeFigureOut">
              <a:rPr lang="fr-FR" smtClean="0"/>
              <a:t>16/09/2024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3BE513-0169-63E7-1070-E19E72CA1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E9F5B9-98E1-ECE4-3F38-40E102D7AD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38407-3B7A-4B00-89CA-499A140392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2842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1C5F8C2-F2F5-8647-A0F3-67947C1CAD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AFFB41B-C7E9-7D44-2370-AED22E6A8C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956409-60BA-53A2-EF50-BC1356039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0EADC-26E9-4656-AF22-8E4B3BB03C62}" type="datetimeFigureOut">
              <a:rPr lang="fr-FR" smtClean="0"/>
              <a:t>16/09/2024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9CE232-607D-8064-8B4E-2E065B9A0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B54181-6A59-28B9-C638-A9ABD6A2B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38407-3B7A-4B00-89CA-499A140392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2741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091DD0D-3924-CBBF-FC77-32DDF568D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D66E2E7-33B3-79F2-0418-FCCC81E98D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9F6B6D7-6DA0-6493-F059-74C95E8796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0EADC-26E9-4656-AF22-8E4B3BB03C62}" type="datetimeFigureOut">
              <a:rPr lang="fr-FR" smtClean="0"/>
              <a:t>16/09/2024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0FFCA5-6853-6104-A78D-2126F9806F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D930384-FA0D-782D-9FB3-1BB6C9785E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238407-3B7A-4B00-89CA-499A140392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9375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E03E3D-FDA3-3652-450E-650531CF58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6893" y="221105"/>
            <a:ext cx="5248469" cy="6415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505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  <p:sndAc>
          <p:stSnd loop="1">
            <p:snd r:embed="rId2" name="Nicole Rieu - Et Bonjour a Toi LArtiste.wav"/>
          </p:stSnd>
        </p:sndAc>
      </p:transition>
    </mc:Choice>
    <mc:Fallback>
      <p:transition spd="slow" advClick="0" advTm="8000">
        <p:fade/>
        <p:sndAc>
          <p:stSnd loop="1">
            <p:snd r:embed="rId2" name="Nicole Rieu - Et Bonjour a Toi LArtis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5C3C60-5B49-6016-3517-3386187B1D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4115" y="309966"/>
            <a:ext cx="4906697" cy="623806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CF5D2F6-A9D1-FAB6-1832-11CCCAC567EF}"/>
              </a:ext>
            </a:extLst>
          </p:cNvPr>
          <p:cNvSpPr txBox="1"/>
          <p:nvPr/>
        </p:nvSpPr>
        <p:spPr>
          <a:xfrm>
            <a:off x="7267044" y="801456"/>
            <a:ext cx="464695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   </a:t>
            </a:r>
            <a:r>
              <a:rPr lang="fr-FR" sz="2000" b="1" dirty="0">
                <a:solidFill>
                  <a:srgbClr val="FFFF00"/>
                </a:solidFill>
              </a:rPr>
              <a:t>Jean HUGO   (1894 – 1984)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artiste peintre autodidacte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Il a 20ans lorsque la Guerre éclate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mobilisé, il ira dans les tranchées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Lors d’une permission, il rencontre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Valentine GROSS qui deviendra son épouse.  Elle lui fera connaitre Apollinaire – Jacob – Picasso – Cocteau, ce dernier l’encourage sur la voie artistique en l’associant à ses pièces de théâtre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Il réalise des dessins, maquettes, décors et costumes et, participe au film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‘la Passion de Jeanne d’Arc’ en 1927</a:t>
            </a:r>
          </a:p>
          <a:p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711138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6356EC-456F-81C9-AF5B-985A68DBF9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1383" y="348598"/>
            <a:ext cx="6958739" cy="616080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CFB1957-7D40-3908-71E0-4D709CC6944B}"/>
              </a:ext>
            </a:extLst>
          </p:cNvPr>
          <p:cNvSpPr txBox="1"/>
          <p:nvPr/>
        </p:nvSpPr>
        <p:spPr>
          <a:xfrm>
            <a:off x="391583" y="994972"/>
            <a:ext cx="361263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 </a:t>
            </a:r>
            <a:r>
              <a:rPr lang="fr-FR" sz="2000" b="1" dirty="0">
                <a:solidFill>
                  <a:srgbClr val="FFFF00"/>
                </a:solidFill>
              </a:rPr>
              <a:t>Son épouse lui fait connaitre le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Surréalisme en 1929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Il hérite du Mas de Fourques (près de Lunel)  qui  l’éloigne de Paris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se convertit au Catholicisme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Son Art croise le néoclassicisme,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le cubisme, primitisme Italien et, la peinture traditionnelle Chinoise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Son inspiration varie entre onirisme, le merveilleux, la spiritualité ainsi que la Nature</a:t>
            </a:r>
          </a:p>
        </p:txBody>
      </p:sp>
    </p:spTree>
    <p:extLst>
      <p:ext uri="{BB962C8B-B14F-4D97-AF65-F5344CB8AC3E}">
        <p14:creationId xmlns:p14="http://schemas.microsoft.com/office/powerpoint/2010/main" val="3397179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C435466-BEBC-BAD2-6429-881183098F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837" y="266700"/>
            <a:ext cx="3810000" cy="63246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27000CD-EA95-2A2C-DA2F-C87CC9F4D46B}"/>
              </a:ext>
            </a:extLst>
          </p:cNvPr>
          <p:cNvSpPr txBox="1"/>
          <p:nvPr/>
        </p:nvSpPr>
        <p:spPr>
          <a:xfrm>
            <a:off x="4915837" y="4808470"/>
            <a:ext cx="46919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salon blanc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8DF32CD0-58B3-4FF8-6CA7-1F3DBCB21A7A}"/>
              </a:ext>
            </a:extLst>
          </p:cNvPr>
          <p:cNvSpPr txBox="1"/>
          <p:nvPr/>
        </p:nvSpPr>
        <p:spPr>
          <a:xfrm>
            <a:off x="6017614" y="653486"/>
            <a:ext cx="54164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Expositions des œuvres de Jean HUGO</a:t>
            </a:r>
          </a:p>
          <a:p>
            <a:endParaRPr lang="fr-FR" sz="2400" b="1" dirty="0"/>
          </a:p>
          <a:p>
            <a:r>
              <a:rPr lang="fr-FR" sz="2400" b="1" dirty="0"/>
              <a:t> dans 3 lieux :</a:t>
            </a:r>
          </a:p>
          <a:p>
            <a:endParaRPr lang="fr-FR" sz="2400" b="1" dirty="0"/>
          </a:p>
          <a:p>
            <a:r>
              <a:rPr lang="fr-FR" sz="2400" b="1" dirty="0"/>
              <a:t>Musée FABRE à Montpellier</a:t>
            </a:r>
          </a:p>
          <a:p>
            <a:r>
              <a:rPr lang="fr-FR" sz="2400" b="1" dirty="0"/>
              <a:t>         ‘Regard magique’</a:t>
            </a:r>
          </a:p>
          <a:p>
            <a:endParaRPr lang="fr-FR" sz="2400" b="1" dirty="0"/>
          </a:p>
          <a:p>
            <a:r>
              <a:rPr lang="fr-FR" sz="2400" b="1" dirty="0"/>
              <a:t>Musée MEDARD à Lunel</a:t>
            </a:r>
          </a:p>
          <a:p>
            <a:endParaRPr lang="fr-FR" sz="2400" b="1" dirty="0"/>
          </a:p>
          <a:p>
            <a:r>
              <a:rPr lang="fr-FR" sz="2400" b="1" dirty="0"/>
              <a:t>Musée Paul Valéry à Sète</a:t>
            </a:r>
          </a:p>
          <a:p>
            <a:r>
              <a:rPr lang="fr-FR" sz="2400" b="1" dirty="0"/>
              <a:t>         ‘entre ciel et terre</a:t>
            </a:r>
          </a:p>
        </p:txBody>
      </p:sp>
    </p:spTree>
    <p:extLst>
      <p:ext uri="{BB962C8B-B14F-4D97-AF65-F5344CB8AC3E}">
        <p14:creationId xmlns:p14="http://schemas.microsoft.com/office/powerpoint/2010/main" val="88157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B1402D-6FBA-8DAF-FA4E-6140623027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2000" y="383100"/>
            <a:ext cx="7668000" cy="6091800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66855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CB967B2-931B-66A5-DBDA-B4C47C938F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57225"/>
            <a:ext cx="9753600" cy="554355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3E646E9-0C46-685F-5576-D8DA35B184B1}"/>
              </a:ext>
            </a:extLst>
          </p:cNvPr>
          <p:cNvSpPr txBox="1"/>
          <p:nvPr/>
        </p:nvSpPr>
        <p:spPr>
          <a:xfrm>
            <a:off x="4119672" y="6200775"/>
            <a:ext cx="52465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deux vaches et la paysanne</a:t>
            </a:r>
          </a:p>
        </p:txBody>
      </p:sp>
    </p:spTree>
    <p:extLst>
      <p:ext uri="{BB962C8B-B14F-4D97-AF65-F5344CB8AC3E}">
        <p14:creationId xmlns:p14="http://schemas.microsoft.com/office/powerpoint/2010/main" val="227095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8E567D-E123-9016-DAB8-BC390FFE2F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7570" y="444593"/>
            <a:ext cx="7272000" cy="596881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CA19CA-57A9-7AAC-B3B1-ACA2D8D7771D}"/>
              </a:ext>
            </a:extLst>
          </p:cNvPr>
          <p:cNvSpPr txBox="1"/>
          <p:nvPr/>
        </p:nvSpPr>
        <p:spPr>
          <a:xfrm>
            <a:off x="418554" y="2854689"/>
            <a:ext cx="2743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Nature morte aux légumes</a:t>
            </a:r>
          </a:p>
        </p:txBody>
      </p:sp>
    </p:spTree>
    <p:extLst>
      <p:ext uri="{BB962C8B-B14F-4D97-AF65-F5344CB8AC3E}">
        <p14:creationId xmlns:p14="http://schemas.microsoft.com/office/powerpoint/2010/main" val="204666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42BD2E-2DC1-B7E6-F102-1DCA30F1E3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8250" y="314151"/>
            <a:ext cx="5290451" cy="622969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1997E2-0C4A-7385-6FAB-1D8252774E0D}"/>
              </a:ext>
            </a:extLst>
          </p:cNvPr>
          <p:cNvSpPr txBox="1"/>
          <p:nvPr/>
        </p:nvSpPr>
        <p:spPr>
          <a:xfrm>
            <a:off x="8084694" y="4164830"/>
            <a:ext cx="287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Bouquet de fleurs</a:t>
            </a:r>
          </a:p>
        </p:txBody>
      </p:sp>
    </p:spTree>
    <p:extLst>
      <p:ext uri="{BB962C8B-B14F-4D97-AF65-F5344CB8AC3E}">
        <p14:creationId xmlns:p14="http://schemas.microsoft.com/office/powerpoint/2010/main" val="3362749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5CD3736-9BDC-C2E3-908E-C190E62692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3711" y="729000"/>
            <a:ext cx="9204578" cy="54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4DD7C4D-6CF9-18B8-B2C5-8C5E3513D763}"/>
              </a:ext>
            </a:extLst>
          </p:cNvPr>
          <p:cNvSpPr txBox="1"/>
          <p:nvPr/>
        </p:nvSpPr>
        <p:spPr>
          <a:xfrm>
            <a:off x="4882934" y="6129000"/>
            <a:ext cx="36421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 </a:t>
            </a:r>
            <a:r>
              <a:rPr lang="fr-FR" sz="2400" b="1" dirty="0">
                <a:solidFill>
                  <a:srgbClr val="FFFF00"/>
                </a:solidFill>
              </a:rPr>
              <a:t>les métamorphoses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589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003BD662-9754-8F6E-1C68-5BDAA2725492}"/>
              </a:ext>
            </a:extLst>
          </p:cNvPr>
          <p:cNvSpPr txBox="1"/>
          <p:nvPr/>
        </p:nvSpPr>
        <p:spPr>
          <a:xfrm>
            <a:off x="8539567" y="3429000"/>
            <a:ext cx="2510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Projet pour le miroir magique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B17C1BB-032B-F4F1-585E-04B80447AD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217" y="409250"/>
            <a:ext cx="7776350" cy="60395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20654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7BC76A1-BCB5-C745-56ED-410DF024E5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1355" y="185979"/>
            <a:ext cx="8648055" cy="648604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DE425B-25D1-64A2-B0FE-4B91270824DB}"/>
              </a:ext>
            </a:extLst>
          </p:cNvPr>
          <p:cNvSpPr txBox="1"/>
          <p:nvPr/>
        </p:nvSpPr>
        <p:spPr>
          <a:xfrm>
            <a:off x="702590" y="3428999"/>
            <a:ext cx="24952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Miroir magique</a:t>
            </a:r>
          </a:p>
        </p:txBody>
      </p:sp>
    </p:spTree>
    <p:extLst>
      <p:ext uri="{BB962C8B-B14F-4D97-AF65-F5344CB8AC3E}">
        <p14:creationId xmlns:p14="http://schemas.microsoft.com/office/powerpoint/2010/main" val="4020612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66EF8C-19A8-B674-5D49-93F088481D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0000" y="530664"/>
            <a:ext cx="8172000" cy="5796672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AC47B4-AD64-D71E-54A2-9B42DAF1041E}"/>
              </a:ext>
            </a:extLst>
          </p:cNvPr>
          <p:cNvSpPr txBox="1"/>
          <p:nvPr/>
        </p:nvSpPr>
        <p:spPr>
          <a:xfrm>
            <a:off x="4357477" y="6327336"/>
            <a:ext cx="3797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conversation au puits</a:t>
            </a:r>
          </a:p>
        </p:txBody>
      </p:sp>
    </p:spTree>
    <p:extLst>
      <p:ext uri="{BB962C8B-B14F-4D97-AF65-F5344CB8AC3E}">
        <p14:creationId xmlns:p14="http://schemas.microsoft.com/office/powerpoint/2010/main" val="3573423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BEE0AC9-FEB6-C737-95F6-9AB8A03C1E64}"/>
              </a:ext>
            </a:extLst>
          </p:cNvPr>
          <p:cNvSpPr txBox="1"/>
          <p:nvPr/>
        </p:nvSpPr>
        <p:spPr>
          <a:xfrm>
            <a:off x="596684" y="3429000"/>
            <a:ext cx="25737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Paysage, scène antique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DD4CCC1-8FA1-6846-30D5-4D8B78C2D7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1485" y="761152"/>
            <a:ext cx="8742827" cy="53356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94762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F261A4B4-F5FA-2943-A5BA-513363F0A011}"/>
              </a:ext>
            </a:extLst>
          </p:cNvPr>
          <p:cNvSpPr txBox="1"/>
          <p:nvPr/>
        </p:nvSpPr>
        <p:spPr>
          <a:xfrm>
            <a:off x="9696773" y="3714750"/>
            <a:ext cx="24952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Sainte Anne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CF09543-8184-5970-B459-102ABD61A5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7219" y="557939"/>
            <a:ext cx="7556916" cy="5742122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9531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21E5E8-7CFD-DBD2-CDF5-1A2BAC73EC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1395" y="467731"/>
            <a:ext cx="9889210" cy="592253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D8D26C-A15A-2D6A-5C12-5727F2147C14}"/>
              </a:ext>
            </a:extLst>
          </p:cNvPr>
          <p:cNvSpPr txBox="1"/>
          <p:nvPr/>
        </p:nvSpPr>
        <p:spPr>
          <a:xfrm>
            <a:off x="4523955" y="6396335"/>
            <a:ext cx="3905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Le </a:t>
            </a:r>
            <a:r>
              <a:rPr lang="fr-FR" sz="2400" b="1" dirty="0">
                <a:solidFill>
                  <a:srgbClr val="FFFF00"/>
                </a:solidFill>
              </a:rPr>
              <a:t>pont d’Auteuil  - gouache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306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35A1319-E997-0C09-876E-792C049F65A6}"/>
              </a:ext>
            </a:extLst>
          </p:cNvPr>
          <p:cNvSpPr txBox="1"/>
          <p:nvPr/>
        </p:nvSpPr>
        <p:spPr>
          <a:xfrm>
            <a:off x="2513445" y="6337821"/>
            <a:ext cx="8426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Entre ciel et terre  - Exposition Musée  Paul Valéry à SETE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2D5C5A4-C616-375D-AAFC-7173846409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1833" y="549000"/>
            <a:ext cx="9468333" cy="57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1947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E8203A-E009-A9EC-12A8-B580CE9240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5159" y="685500"/>
            <a:ext cx="8216806" cy="5487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FD0C61F-6E8C-22E0-B7BC-E3A8AD3F9AE7}"/>
              </a:ext>
            </a:extLst>
          </p:cNvPr>
          <p:cNvSpPr txBox="1"/>
          <p:nvPr/>
        </p:nvSpPr>
        <p:spPr>
          <a:xfrm>
            <a:off x="202645" y="1975019"/>
            <a:ext cx="327066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Entre Ciel et Terre : travail sur la Nature et les Paysages – une centaine d’ œuvres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                  peintures – livres – dessins – objets d’art</a:t>
            </a:r>
          </a:p>
        </p:txBody>
      </p:sp>
    </p:spTree>
    <p:extLst>
      <p:ext uri="{BB962C8B-B14F-4D97-AF65-F5344CB8AC3E}">
        <p14:creationId xmlns:p14="http://schemas.microsoft.com/office/powerpoint/2010/main" val="809795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77C1F6E-B4C4-231B-9261-D1F9CA9AB4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7370" y="459926"/>
            <a:ext cx="8857259" cy="593814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C02E723-5B9B-4FF0-B3B5-41A9DA6BD544}"/>
              </a:ext>
            </a:extLst>
          </p:cNvPr>
          <p:cNvSpPr txBox="1"/>
          <p:nvPr/>
        </p:nvSpPr>
        <p:spPr>
          <a:xfrm>
            <a:off x="1118895" y="6396335"/>
            <a:ext cx="10981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Entre ciel et terre :  rassemblant son activité entre fin de la guerre et, son décès</a:t>
            </a:r>
          </a:p>
        </p:txBody>
      </p:sp>
    </p:spTree>
    <p:extLst>
      <p:ext uri="{BB962C8B-B14F-4D97-AF65-F5344CB8AC3E}">
        <p14:creationId xmlns:p14="http://schemas.microsoft.com/office/powerpoint/2010/main" val="2632758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518A96C9-3ACA-1F42-46CF-27EC1550C730}"/>
              </a:ext>
            </a:extLst>
          </p:cNvPr>
          <p:cNvSpPr txBox="1"/>
          <p:nvPr/>
        </p:nvSpPr>
        <p:spPr>
          <a:xfrm>
            <a:off x="212729" y="3653991"/>
            <a:ext cx="25572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Paysage avec des arbres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585BDFB-DE01-AA51-1B69-60F900DBE9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1525" y="294468"/>
            <a:ext cx="7864202" cy="626906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09676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0DFFBB9-653F-66D4-EC57-739531CEF6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062" y="587361"/>
            <a:ext cx="7848000" cy="53648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296A622-F5EA-514D-B349-9E5BBE3D6D99}"/>
              </a:ext>
            </a:extLst>
          </p:cNvPr>
          <p:cNvSpPr txBox="1"/>
          <p:nvPr/>
        </p:nvSpPr>
        <p:spPr>
          <a:xfrm>
            <a:off x="9182692" y="3429000"/>
            <a:ext cx="18752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Vision de campagne</a:t>
            </a:r>
          </a:p>
        </p:txBody>
      </p:sp>
    </p:spTree>
    <p:extLst>
      <p:ext uri="{BB962C8B-B14F-4D97-AF65-F5344CB8AC3E}">
        <p14:creationId xmlns:p14="http://schemas.microsoft.com/office/powerpoint/2010/main" val="2090990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D55E0DBA-7050-7624-D614-1FCA45F798FD}"/>
              </a:ext>
            </a:extLst>
          </p:cNvPr>
          <p:cNvSpPr txBox="1"/>
          <p:nvPr/>
        </p:nvSpPr>
        <p:spPr>
          <a:xfrm>
            <a:off x="8596636" y="4104292"/>
            <a:ext cx="2431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trois chevaux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2D6F4C8B-5448-D31E-825F-6487445F02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636" y="268512"/>
            <a:ext cx="7740000" cy="6320976"/>
          </a:xfrm>
          <a:prstGeom prst="ellipse">
            <a:avLst/>
          </a:prstGeom>
          <a:ln w="190500" cap="rnd">
            <a:solidFill>
              <a:srgbClr val="00206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9184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8C0EDD-A118-0197-E792-9013A6E3BD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3090" y="175355"/>
            <a:ext cx="4644000" cy="6507289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1D59AC8-4030-E181-C534-7A75866C1816}"/>
              </a:ext>
            </a:extLst>
          </p:cNvPr>
          <p:cNvSpPr txBox="1"/>
          <p:nvPr/>
        </p:nvSpPr>
        <p:spPr>
          <a:xfrm>
            <a:off x="6677810" y="2121006"/>
            <a:ext cx="39574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Tableaux ou documents sur le</a:t>
            </a:r>
          </a:p>
          <a:p>
            <a:r>
              <a:rPr lang="fr-FR" sz="2400" b="1" dirty="0"/>
              <a:t> Mas de Fourques, sa résidence entre</a:t>
            </a:r>
          </a:p>
          <a:p>
            <a:r>
              <a:rPr lang="fr-FR" sz="2400" b="1" dirty="0"/>
              <a:t> 1920 et 1984</a:t>
            </a:r>
          </a:p>
          <a:p>
            <a:endParaRPr lang="fr-FR" sz="2400" b="1" dirty="0"/>
          </a:p>
          <a:p>
            <a:r>
              <a:rPr lang="fr-FR" sz="2400" b="1" dirty="0"/>
              <a:t> vues des Ateliers </a:t>
            </a:r>
          </a:p>
          <a:p>
            <a:r>
              <a:rPr lang="fr-FR" sz="2400" b="1" dirty="0"/>
              <a:t>   photos, esquisses, objets de sa vie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419343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63D287B-FB7F-E45C-F9DA-0B88CA6936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33580" y="390680"/>
            <a:ext cx="6286500" cy="580025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70C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BDBD3E-2180-6A26-C5DA-EBCE9D85134F}"/>
              </a:ext>
            </a:extLst>
          </p:cNvPr>
          <p:cNvSpPr txBox="1"/>
          <p:nvPr/>
        </p:nvSpPr>
        <p:spPr>
          <a:xfrm>
            <a:off x="8074359" y="3290809"/>
            <a:ext cx="34177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domicile de l’artiste, proche de LUNEL</a:t>
            </a:r>
          </a:p>
          <a:p>
            <a:endParaRPr lang="fr-FR" sz="2400" b="1" dirty="0"/>
          </a:p>
          <a:p>
            <a:r>
              <a:rPr lang="fr-FR" sz="2400" b="1" dirty="0"/>
              <a:t> de 1920 à 1984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513277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9554F85-4AEB-46D0-EA57-1B09377CBA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691" y="333213"/>
            <a:ext cx="9306684" cy="619157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57EB6D-397E-1BE7-D8AA-04A151447A9C}"/>
              </a:ext>
            </a:extLst>
          </p:cNvPr>
          <p:cNvSpPr txBox="1"/>
          <p:nvPr/>
        </p:nvSpPr>
        <p:spPr>
          <a:xfrm>
            <a:off x="9675045" y="3218765"/>
            <a:ext cx="21542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Vitrine expo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Musée Médard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LUNEL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988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217043-5DA9-B889-17E4-BB8728C8BB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9900" y="520484"/>
            <a:ext cx="9896047" cy="581703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05F51A-8E61-5655-B077-8ED337D02483}"/>
              </a:ext>
            </a:extLst>
          </p:cNvPr>
          <p:cNvSpPr txBox="1"/>
          <p:nvPr/>
        </p:nvSpPr>
        <p:spPr>
          <a:xfrm>
            <a:off x="4094655" y="6337515"/>
            <a:ext cx="4246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 LUNEL par Jean HUGO</a:t>
            </a:r>
          </a:p>
        </p:txBody>
      </p:sp>
    </p:spTree>
    <p:extLst>
      <p:ext uri="{BB962C8B-B14F-4D97-AF65-F5344CB8AC3E}">
        <p14:creationId xmlns:p14="http://schemas.microsoft.com/office/powerpoint/2010/main" val="2255863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BA4323-1B82-564F-2BF6-E3A13EB71C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1306" y="578764"/>
            <a:ext cx="6819254" cy="570047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0B3112-CC1C-FDFE-1B07-3F59205303E1}"/>
              </a:ext>
            </a:extLst>
          </p:cNvPr>
          <p:cNvSpPr txBox="1"/>
          <p:nvPr/>
        </p:nvSpPr>
        <p:spPr>
          <a:xfrm>
            <a:off x="1371318" y="3783073"/>
            <a:ext cx="2340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le Mazet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401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F6B4A976-90CF-29EC-EDD8-4258B7BF2204}"/>
              </a:ext>
            </a:extLst>
          </p:cNvPr>
          <p:cNvSpPr txBox="1"/>
          <p:nvPr/>
        </p:nvSpPr>
        <p:spPr>
          <a:xfrm>
            <a:off x="9123335" y="3790716"/>
            <a:ext cx="30686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Intérieur au 3 vases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B7F8CCA-5CC5-47CA-D510-C159340248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4884" y="467901"/>
            <a:ext cx="7067228" cy="592219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06087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34A3E83-4B50-B97B-1C9B-FB13E4F005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2487" y="222780"/>
            <a:ext cx="7947025" cy="530017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B4EDCE5-A43D-3DDE-D348-F00298272C75}"/>
              </a:ext>
            </a:extLst>
          </p:cNvPr>
          <p:cNvSpPr txBox="1"/>
          <p:nvPr/>
        </p:nvSpPr>
        <p:spPr>
          <a:xfrm>
            <a:off x="125260" y="5522957"/>
            <a:ext cx="119748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Musée Fabre – Montpellier : 330 pièces exposées grâce aux prêts du Métropolitain Muséum de New-York – du Dansmuseet de Stockholm – du Musée Picasso – de l’Orangerie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de la BNF – du Centre Pompidou </a:t>
            </a:r>
          </a:p>
        </p:txBody>
      </p:sp>
    </p:spTree>
    <p:extLst>
      <p:ext uri="{BB962C8B-B14F-4D97-AF65-F5344CB8AC3E}">
        <p14:creationId xmlns:p14="http://schemas.microsoft.com/office/powerpoint/2010/main" val="3443146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406AAA0-B483-DD61-14E1-10F622F04E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107" y="208748"/>
            <a:ext cx="10451785" cy="6440504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23C93A2-85E8-7355-A63A-031890C18485}"/>
              </a:ext>
            </a:extLst>
          </p:cNvPr>
          <p:cNvSpPr txBox="1"/>
          <p:nvPr/>
        </p:nvSpPr>
        <p:spPr>
          <a:xfrm>
            <a:off x="4220039" y="6187587"/>
            <a:ext cx="4616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Regard magique - Montpellier</a:t>
            </a:r>
          </a:p>
        </p:txBody>
      </p:sp>
    </p:spTree>
    <p:extLst>
      <p:ext uri="{BB962C8B-B14F-4D97-AF65-F5344CB8AC3E}">
        <p14:creationId xmlns:p14="http://schemas.microsoft.com/office/powerpoint/2010/main" val="712579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9F6C75-EB5D-4487-DECD-2146434D0D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649" y="572815"/>
            <a:ext cx="8029652" cy="571237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3BD3AA-ECAE-98BA-A081-1547834FB868}"/>
              </a:ext>
            </a:extLst>
          </p:cNvPr>
          <p:cNvSpPr txBox="1"/>
          <p:nvPr/>
        </p:nvSpPr>
        <p:spPr>
          <a:xfrm>
            <a:off x="8869065" y="2660825"/>
            <a:ext cx="28516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Salle exposition</a:t>
            </a:r>
          </a:p>
          <a:p>
            <a:endParaRPr lang="fr-FR" sz="2400" b="1" dirty="0"/>
          </a:p>
          <a:p>
            <a:r>
              <a:rPr lang="fr-FR" sz="2400" b="1" dirty="0"/>
              <a:t>Regard magique</a:t>
            </a:r>
          </a:p>
          <a:p>
            <a:endParaRPr lang="fr-FR" sz="2400" b="1" dirty="0"/>
          </a:p>
          <a:p>
            <a:r>
              <a:rPr lang="fr-FR" sz="2400" b="1" dirty="0"/>
              <a:t>Musée Fabre de Montpellier</a:t>
            </a:r>
          </a:p>
        </p:txBody>
      </p:sp>
    </p:spTree>
    <p:extLst>
      <p:ext uri="{BB962C8B-B14F-4D97-AF65-F5344CB8AC3E}">
        <p14:creationId xmlns:p14="http://schemas.microsoft.com/office/powerpoint/2010/main" val="314909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7597053-9CCE-656A-238E-BE3E53329E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297" y="570057"/>
            <a:ext cx="8037405" cy="571788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4379F0-8B1D-2665-6176-2080FB8C3A1A}"/>
              </a:ext>
            </a:extLst>
          </p:cNvPr>
          <p:cNvSpPr txBox="1"/>
          <p:nvPr/>
        </p:nvSpPr>
        <p:spPr>
          <a:xfrm>
            <a:off x="1884000" y="6396335"/>
            <a:ext cx="94270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  </a:t>
            </a:r>
            <a:r>
              <a:rPr lang="fr-FR" sz="2400" b="1" dirty="0"/>
              <a:t>Exposition « Regards magiques «   Musée Fabre - Montpellier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485476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218894A-891C-C36B-7E06-34B044992B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9136" y="1230946"/>
            <a:ext cx="9612000" cy="4588644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5276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2AF13F8-E997-F9B6-5933-36970B3DD8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8189" y="745262"/>
            <a:ext cx="4057811" cy="5367475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915B36E-F026-3837-93C0-1B68E0602E54}"/>
              </a:ext>
            </a:extLst>
          </p:cNvPr>
          <p:cNvSpPr txBox="1"/>
          <p:nvPr/>
        </p:nvSpPr>
        <p:spPr>
          <a:xfrm>
            <a:off x="6387248" y="948317"/>
            <a:ext cx="454202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      </a:t>
            </a:r>
            <a:r>
              <a:rPr lang="fr-FR" sz="2400" b="1" dirty="0">
                <a:solidFill>
                  <a:srgbClr val="FFFF00"/>
                </a:solidFill>
              </a:rPr>
              <a:t>JEAN  HUGO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artiste peintre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Expositions à Montpellier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Lunel  et Sète.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Images du net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Informations sur article de presse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régionale.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4093353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654C2BB-8002-BDF1-2A14-EEF951D6DECF}"/>
              </a:ext>
            </a:extLst>
          </p:cNvPr>
          <p:cNvSpPr txBox="1"/>
          <p:nvPr/>
        </p:nvSpPr>
        <p:spPr>
          <a:xfrm>
            <a:off x="1102290" y="1490597"/>
            <a:ext cx="10571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Proposé Avec La Complicité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611FEDE-B6B5-4AA4-8524-66A99799BD27}"/>
              </a:ext>
            </a:extLst>
          </p:cNvPr>
          <p:cNvSpPr txBox="1"/>
          <p:nvPr/>
        </p:nvSpPr>
        <p:spPr>
          <a:xfrm>
            <a:off x="3732757" y="2392472"/>
            <a:ext cx="8818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L’Artiste Peintre Jean Hugo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1DBCCFB-8798-4E69-3A81-391E8E109292}"/>
              </a:ext>
            </a:extLst>
          </p:cNvPr>
          <p:cNvSpPr txBox="1"/>
          <p:nvPr/>
        </p:nvSpPr>
        <p:spPr>
          <a:xfrm>
            <a:off x="3732757" y="3367189"/>
            <a:ext cx="80542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673BD17-EA66-B3D4-655C-549A8A7ACDE4}"/>
              </a:ext>
            </a:extLst>
          </p:cNvPr>
          <p:cNvSpPr txBox="1"/>
          <p:nvPr/>
        </p:nvSpPr>
        <p:spPr>
          <a:xfrm>
            <a:off x="4283902" y="4341906"/>
            <a:ext cx="57870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6FD6F73-2360-BAB9-0137-B326DFBBFC3B}"/>
              </a:ext>
            </a:extLst>
          </p:cNvPr>
          <p:cNvSpPr txBox="1"/>
          <p:nvPr/>
        </p:nvSpPr>
        <p:spPr>
          <a:xfrm>
            <a:off x="5486400" y="5316623"/>
            <a:ext cx="4922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066030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 isInverted="1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465</Words>
  <Application>Microsoft Office PowerPoint</Application>
  <PresentationFormat>Grand écran</PresentationFormat>
  <Paragraphs>94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8</cp:revision>
  <dcterms:created xsi:type="dcterms:W3CDTF">2024-09-14T16:53:45Z</dcterms:created>
  <dcterms:modified xsi:type="dcterms:W3CDTF">2024-09-16T04:58:22Z</dcterms:modified>
</cp:coreProperties>
</file>