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82" r:id="rId4"/>
    <p:sldId id="281" r:id="rId5"/>
    <p:sldId id="280" r:id="rId6"/>
    <p:sldId id="279" r:id="rId7"/>
    <p:sldId id="278" r:id="rId8"/>
    <p:sldId id="277" r:id="rId9"/>
    <p:sldId id="276" r:id="rId10"/>
    <p:sldId id="275" r:id="rId11"/>
    <p:sldId id="274" r:id="rId12"/>
    <p:sldId id="273" r:id="rId13"/>
    <p:sldId id="272" r:id="rId14"/>
    <p:sldId id="271" r:id="rId15"/>
    <p:sldId id="270" r:id="rId16"/>
    <p:sldId id="269" r:id="rId17"/>
    <p:sldId id="267" r:id="rId18"/>
    <p:sldId id="268" r:id="rId19"/>
    <p:sldId id="266" r:id="rId20"/>
    <p:sldId id="265" r:id="rId21"/>
    <p:sldId id="264" r:id="rId22"/>
    <p:sldId id="263" r:id="rId23"/>
    <p:sldId id="262" r:id="rId24"/>
    <p:sldId id="261" r:id="rId25"/>
    <p:sldId id="260" r:id="rId26"/>
    <p:sldId id="259" r:id="rId27"/>
    <p:sldId id="258" r:id="rId28"/>
    <p:sldId id="257"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03" autoAdjust="0"/>
    <p:restoredTop sz="94660"/>
  </p:normalViewPr>
  <p:slideViewPr>
    <p:cSldViewPr snapToGrid="0">
      <p:cViewPr varScale="1">
        <p:scale>
          <a:sx n="89" d="100"/>
          <a:sy n="89" d="100"/>
        </p:scale>
        <p:origin x="3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35AB53-609F-55BB-43CB-69EB30C1879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F076F38-853D-AFDA-ED11-EFB23B93910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D2CC9E1-E9AB-10A5-2B9C-EE7292BC6FA4}"/>
              </a:ext>
            </a:extLst>
          </p:cNvPr>
          <p:cNvSpPr>
            <a:spLocks noGrp="1"/>
          </p:cNvSpPr>
          <p:nvPr>
            <p:ph type="dt" sz="half" idx="10"/>
          </p:nvPr>
        </p:nvSpPr>
        <p:spPr/>
        <p:txBody>
          <a:bodyPr/>
          <a:lstStyle/>
          <a:p>
            <a:fld id="{A57E8E8F-E55A-4AC9-89FA-6901988EBCF6}"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621E6E6F-37F9-6A95-CB33-528BA36DD9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A66B26-58C1-23DF-9BEB-4506508EEE38}"/>
              </a:ext>
            </a:extLst>
          </p:cNvPr>
          <p:cNvSpPr>
            <a:spLocks noGrp="1"/>
          </p:cNvSpPr>
          <p:nvPr>
            <p:ph type="sldNum" sz="quarter" idx="12"/>
          </p:nvPr>
        </p:nvSpPr>
        <p:spPr/>
        <p:txBody>
          <a:bodyPr/>
          <a:lstStyle/>
          <a:p>
            <a:fld id="{CE178522-D210-440C-8B16-203A830308E4}" type="slidenum">
              <a:rPr lang="fr-FR" smtClean="0"/>
              <a:t>‹N°›</a:t>
            </a:fld>
            <a:endParaRPr lang="fr-FR"/>
          </a:p>
        </p:txBody>
      </p:sp>
    </p:spTree>
    <p:extLst>
      <p:ext uri="{BB962C8B-B14F-4D97-AF65-F5344CB8AC3E}">
        <p14:creationId xmlns:p14="http://schemas.microsoft.com/office/powerpoint/2010/main" val="387815273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4ECBCD-6F98-56A8-BDAB-CD134E3C800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7A870BD-77EF-08AC-2139-C608C62E6F8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93D1C11-E2B4-99B6-B0CF-BFA94B63527A}"/>
              </a:ext>
            </a:extLst>
          </p:cNvPr>
          <p:cNvSpPr>
            <a:spLocks noGrp="1"/>
          </p:cNvSpPr>
          <p:nvPr>
            <p:ph type="dt" sz="half" idx="10"/>
          </p:nvPr>
        </p:nvSpPr>
        <p:spPr/>
        <p:txBody>
          <a:bodyPr/>
          <a:lstStyle/>
          <a:p>
            <a:fld id="{A57E8E8F-E55A-4AC9-89FA-6901988EBCF6}"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612CDE14-DECF-0218-1616-03A3309FA05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0965FD4-5EA4-4AC6-44AD-FA542436EB14}"/>
              </a:ext>
            </a:extLst>
          </p:cNvPr>
          <p:cNvSpPr>
            <a:spLocks noGrp="1"/>
          </p:cNvSpPr>
          <p:nvPr>
            <p:ph type="sldNum" sz="quarter" idx="12"/>
          </p:nvPr>
        </p:nvSpPr>
        <p:spPr/>
        <p:txBody>
          <a:bodyPr/>
          <a:lstStyle/>
          <a:p>
            <a:fld id="{CE178522-D210-440C-8B16-203A830308E4}" type="slidenum">
              <a:rPr lang="fr-FR" smtClean="0"/>
              <a:t>‹N°›</a:t>
            </a:fld>
            <a:endParaRPr lang="fr-FR"/>
          </a:p>
        </p:txBody>
      </p:sp>
    </p:spTree>
    <p:extLst>
      <p:ext uri="{BB962C8B-B14F-4D97-AF65-F5344CB8AC3E}">
        <p14:creationId xmlns:p14="http://schemas.microsoft.com/office/powerpoint/2010/main" val="202994012"/>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4B1C1D-0D46-5888-73E5-1822F151DF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23E6A57-7EF9-8EA4-38D2-8A05C732656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6A6245F-BD88-F997-6A61-EE8E4DFC6BEC}"/>
              </a:ext>
            </a:extLst>
          </p:cNvPr>
          <p:cNvSpPr>
            <a:spLocks noGrp="1"/>
          </p:cNvSpPr>
          <p:nvPr>
            <p:ph type="dt" sz="half" idx="10"/>
          </p:nvPr>
        </p:nvSpPr>
        <p:spPr/>
        <p:txBody>
          <a:bodyPr/>
          <a:lstStyle/>
          <a:p>
            <a:fld id="{A57E8E8F-E55A-4AC9-89FA-6901988EBCF6}"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9F693DFB-B0F0-B92B-204F-FBBFA92DB5F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E6725E6-203F-94EC-2ED8-9714E1EBFAA5}"/>
              </a:ext>
            </a:extLst>
          </p:cNvPr>
          <p:cNvSpPr>
            <a:spLocks noGrp="1"/>
          </p:cNvSpPr>
          <p:nvPr>
            <p:ph type="sldNum" sz="quarter" idx="12"/>
          </p:nvPr>
        </p:nvSpPr>
        <p:spPr/>
        <p:txBody>
          <a:bodyPr/>
          <a:lstStyle/>
          <a:p>
            <a:fld id="{CE178522-D210-440C-8B16-203A830308E4}" type="slidenum">
              <a:rPr lang="fr-FR" smtClean="0"/>
              <a:t>‹N°›</a:t>
            </a:fld>
            <a:endParaRPr lang="fr-FR"/>
          </a:p>
        </p:txBody>
      </p:sp>
    </p:spTree>
    <p:extLst>
      <p:ext uri="{BB962C8B-B14F-4D97-AF65-F5344CB8AC3E}">
        <p14:creationId xmlns:p14="http://schemas.microsoft.com/office/powerpoint/2010/main" val="300155944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CDC389-ADD4-E9CE-583B-A1319DA3AE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C76704D-AD5C-AF2A-0F91-2472D180785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BA1CA2B-5628-0862-7E85-4FF41A5B8E9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9A5282D-BF3A-D77D-AB03-153D8EB0E4CD}"/>
              </a:ext>
            </a:extLst>
          </p:cNvPr>
          <p:cNvSpPr>
            <a:spLocks noGrp="1"/>
          </p:cNvSpPr>
          <p:nvPr>
            <p:ph type="dt" sz="half" idx="10"/>
          </p:nvPr>
        </p:nvSpPr>
        <p:spPr/>
        <p:txBody>
          <a:bodyPr/>
          <a:lstStyle/>
          <a:p>
            <a:fld id="{A57E8E8F-E55A-4AC9-89FA-6901988EBCF6}" type="datetimeFigureOut">
              <a:rPr lang="fr-FR" smtClean="0"/>
              <a:t>10/09/2024</a:t>
            </a:fld>
            <a:endParaRPr lang="fr-FR"/>
          </a:p>
        </p:txBody>
      </p:sp>
      <p:sp>
        <p:nvSpPr>
          <p:cNvPr id="6" name="Espace réservé du pied de page 5">
            <a:extLst>
              <a:ext uri="{FF2B5EF4-FFF2-40B4-BE49-F238E27FC236}">
                <a16:creationId xmlns:a16="http://schemas.microsoft.com/office/drawing/2014/main" id="{4785D07F-095A-F95B-4B04-AE76525B342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226A563-DDA8-C5F3-F064-759D19BBF6C7}"/>
              </a:ext>
            </a:extLst>
          </p:cNvPr>
          <p:cNvSpPr>
            <a:spLocks noGrp="1"/>
          </p:cNvSpPr>
          <p:nvPr>
            <p:ph type="sldNum" sz="quarter" idx="12"/>
          </p:nvPr>
        </p:nvSpPr>
        <p:spPr/>
        <p:txBody>
          <a:bodyPr/>
          <a:lstStyle/>
          <a:p>
            <a:fld id="{CE178522-D210-440C-8B16-203A830308E4}" type="slidenum">
              <a:rPr lang="fr-FR" smtClean="0"/>
              <a:t>‹N°›</a:t>
            </a:fld>
            <a:endParaRPr lang="fr-FR"/>
          </a:p>
        </p:txBody>
      </p:sp>
    </p:spTree>
    <p:extLst>
      <p:ext uri="{BB962C8B-B14F-4D97-AF65-F5344CB8AC3E}">
        <p14:creationId xmlns:p14="http://schemas.microsoft.com/office/powerpoint/2010/main" val="166346407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C505C8-D1DD-8DC9-8948-3A5FE3B1569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C6AECC6-3B07-F92F-9CDA-10FC4B76E3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A3168A5-DA59-52C0-A39B-1E08BEE6217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870A92E-DBAD-FF56-1FA9-8ACF09A158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96D27E5-2986-D609-2F65-9B62D429EAA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364C3B3-62F4-60AD-AAC1-F7F279EFFDDE}"/>
              </a:ext>
            </a:extLst>
          </p:cNvPr>
          <p:cNvSpPr>
            <a:spLocks noGrp="1"/>
          </p:cNvSpPr>
          <p:nvPr>
            <p:ph type="dt" sz="half" idx="10"/>
          </p:nvPr>
        </p:nvSpPr>
        <p:spPr/>
        <p:txBody>
          <a:bodyPr/>
          <a:lstStyle/>
          <a:p>
            <a:fld id="{A57E8E8F-E55A-4AC9-89FA-6901988EBCF6}" type="datetimeFigureOut">
              <a:rPr lang="fr-FR" smtClean="0"/>
              <a:t>10/09/2024</a:t>
            </a:fld>
            <a:endParaRPr lang="fr-FR"/>
          </a:p>
        </p:txBody>
      </p:sp>
      <p:sp>
        <p:nvSpPr>
          <p:cNvPr id="8" name="Espace réservé du pied de page 7">
            <a:extLst>
              <a:ext uri="{FF2B5EF4-FFF2-40B4-BE49-F238E27FC236}">
                <a16:creationId xmlns:a16="http://schemas.microsoft.com/office/drawing/2014/main" id="{96E0C199-FC9C-EC92-E7F0-9F80F78372A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E3F7D2A-3A2D-59D9-7BDA-66BA35A53D3B}"/>
              </a:ext>
            </a:extLst>
          </p:cNvPr>
          <p:cNvSpPr>
            <a:spLocks noGrp="1"/>
          </p:cNvSpPr>
          <p:nvPr>
            <p:ph type="sldNum" sz="quarter" idx="12"/>
          </p:nvPr>
        </p:nvSpPr>
        <p:spPr/>
        <p:txBody>
          <a:bodyPr/>
          <a:lstStyle/>
          <a:p>
            <a:fld id="{CE178522-D210-440C-8B16-203A830308E4}" type="slidenum">
              <a:rPr lang="fr-FR" smtClean="0"/>
              <a:t>‹N°›</a:t>
            </a:fld>
            <a:endParaRPr lang="fr-FR"/>
          </a:p>
        </p:txBody>
      </p:sp>
    </p:spTree>
    <p:extLst>
      <p:ext uri="{BB962C8B-B14F-4D97-AF65-F5344CB8AC3E}">
        <p14:creationId xmlns:p14="http://schemas.microsoft.com/office/powerpoint/2010/main" val="356344640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837450-AC07-5237-39B3-BA94D7E0B60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A887260-2AC7-EC59-E198-07674C9B274F}"/>
              </a:ext>
            </a:extLst>
          </p:cNvPr>
          <p:cNvSpPr>
            <a:spLocks noGrp="1"/>
          </p:cNvSpPr>
          <p:nvPr>
            <p:ph type="dt" sz="half" idx="10"/>
          </p:nvPr>
        </p:nvSpPr>
        <p:spPr/>
        <p:txBody>
          <a:bodyPr/>
          <a:lstStyle/>
          <a:p>
            <a:fld id="{A57E8E8F-E55A-4AC9-89FA-6901988EBCF6}" type="datetimeFigureOut">
              <a:rPr lang="fr-FR" smtClean="0"/>
              <a:t>10/09/2024</a:t>
            </a:fld>
            <a:endParaRPr lang="fr-FR"/>
          </a:p>
        </p:txBody>
      </p:sp>
      <p:sp>
        <p:nvSpPr>
          <p:cNvPr id="4" name="Espace réservé du pied de page 3">
            <a:extLst>
              <a:ext uri="{FF2B5EF4-FFF2-40B4-BE49-F238E27FC236}">
                <a16:creationId xmlns:a16="http://schemas.microsoft.com/office/drawing/2014/main" id="{7309942E-4027-87CF-149C-7705FC70817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46C3F19-4B4A-A7E0-9CE7-39AA593A0E9D}"/>
              </a:ext>
            </a:extLst>
          </p:cNvPr>
          <p:cNvSpPr>
            <a:spLocks noGrp="1"/>
          </p:cNvSpPr>
          <p:nvPr>
            <p:ph type="sldNum" sz="quarter" idx="12"/>
          </p:nvPr>
        </p:nvSpPr>
        <p:spPr/>
        <p:txBody>
          <a:bodyPr/>
          <a:lstStyle/>
          <a:p>
            <a:fld id="{CE178522-D210-440C-8B16-203A830308E4}" type="slidenum">
              <a:rPr lang="fr-FR" smtClean="0"/>
              <a:t>‹N°›</a:t>
            </a:fld>
            <a:endParaRPr lang="fr-FR"/>
          </a:p>
        </p:txBody>
      </p:sp>
    </p:spTree>
    <p:extLst>
      <p:ext uri="{BB962C8B-B14F-4D97-AF65-F5344CB8AC3E}">
        <p14:creationId xmlns:p14="http://schemas.microsoft.com/office/powerpoint/2010/main" val="205016879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B6317E6-DF4F-72E4-0F7D-24C9788243AD}"/>
              </a:ext>
            </a:extLst>
          </p:cNvPr>
          <p:cNvSpPr>
            <a:spLocks noGrp="1"/>
          </p:cNvSpPr>
          <p:nvPr>
            <p:ph type="dt" sz="half" idx="10"/>
          </p:nvPr>
        </p:nvSpPr>
        <p:spPr/>
        <p:txBody>
          <a:bodyPr/>
          <a:lstStyle/>
          <a:p>
            <a:fld id="{A57E8E8F-E55A-4AC9-89FA-6901988EBCF6}" type="datetimeFigureOut">
              <a:rPr lang="fr-FR" smtClean="0"/>
              <a:t>10/09/2024</a:t>
            </a:fld>
            <a:endParaRPr lang="fr-FR"/>
          </a:p>
        </p:txBody>
      </p:sp>
      <p:sp>
        <p:nvSpPr>
          <p:cNvPr id="3" name="Espace réservé du pied de page 2">
            <a:extLst>
              <a:ext uri="{FF2B5EF4-FFF2-40B4-BE49-F238E27FC236}">
                <a16:creationId xmlns:a16="http://schemas.microsoft.com/office/drawing/2014/main" id="{45C30462-8830-9987-92EC-D3FCB3BCC2A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CF53706-DD1E-05F7-19E9-D4C28E632E03}"/>
              </a:ext>
            </a:extLst>
          </p:cNvPr>
          <p:cNvSpPr>
            <a:spLocks noGrp="1"/>
          </p:cNvSpPr>
          <p:nvPr>
            <p:ph type="sldNum" sz="quarter" idx="12"/>
          </p:nvPr>
        </p:nvSpPr>
        <p:spPr/>
        <p:txBody>
          <a:bodyPr/>
          <a:lstStyle/>
          <a:p>
            <a:fld id="{CE178522-D210-440C-8B16-203A830308E4}" type="slidenum">
              <a:rPr lang="fr-FR" smtClean="0"/>
              <a:t>‹N°›</a:t>
            </a:fld>
            <a:endParaRPr lang="fr-FR"/>
          </a:p>
        </p:txBody>
      </p:sp>
    </p:spTree>
    <p:extLst>
      <p:ext uri="{BB962C8B-B14F-4D97-AF65-F5344CB8AC3E}">
        <p14:creationId xmlns:p14="http://schemas.microsoft.com/office/powerpoint/2010/main" val="143807242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89AE06-4C6F-9D5D-11F6-0C1871AADE5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165FCD3-3DB9-DE1E-0832-5EA569A3AC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C8C6BBC-29B4-5E99-583F-A52437ED4C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3B16B7F-0DB4-A480-F888-A7F5192DECD5}"/>
              </a:ext>
            </a:extLst>
          </p:cNvPr>
          <p:cNvSpPr>
            <a:spLocks noGrp="1"/>
          </p:cNvSpPr>
          <p:nvPr>
            <p:ph type="dt" sz="half" idx="10"/>
          </p:nvPr>
        </p:nvSpPr>
        <p:spPr/>
        <p:txBody>
          <a:bodyPr/>
          <a:lstStyle/>
          <a:p>
            <a:fld id="{A57E8E8F-E55A-4AC9-89FA-6901988EBCF6}" type="datetimeFigureOut">
              <a:rPr lang="fr-FR" smtClean="0"/>
              <a:t>10/09/2024</a:t>
            </a:fld>
            <a:endParaRPr lang="fr-FR"/>
          </a:p>
        </p:txBody>
      </p:sp>
      <p:sp>
        <p:nvSpPr>
          <p:cNvPr id="6" name="Espace réservé du pied de page 5">
            <a:extLst>
              <a:ext uri="{FF2B5EF4-FFF2-40B4-BE49-F238E27FC236}">
                <a16:creationId xmlns:a16="http://schemas.microsoft.com/office/drawing/2014/main" id="{D3DC3229-F603-65AF-D4E9-2FD7D605424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2DA8E4-61C3-A272-5548-65C4367AD5E9}"/>
              </a:ext>
            </a:extLst>
          </p:cNvPr>
          <p:cNvSpPr>
            <a:spLocks noGrp="1"/>
          </p:cNvSpPr>
          <p:nvPr>
            <p:ph type="sldNum" sz="quarter" idx="12"/>
          </p:nvPr>
        </p:nvSpPr>
        <p:spPr/>
        <p:txBody>
          <a:bodyPr/>
          <a:lstStyle/>
          <a:p>
            <a:fld id="{CE178522-D210-440C-8B16-203A830308E4}" type="slidenum">
              <a:rPr lang="fr-FR" smtClean="0"/>
              <a:t>‹N°›</a:t>
            </a:fld>
            <a:endParaRPr lang="fr-FR"/>
          </a:p>
        </p:txBody>
      </p:sp>
    </p:spTree>
    <p:extLst>
      <p:ext uri="{BB962C8B-B14F-4D97-AF65-F5344CB8AC3E}">
        <p14:creationId xmlns:p14="http://schemas.microsoft.com/office/powerpoint/2010/main" val="213655446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DF054B-19E1-7566-875E-6632C85FF09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B2CCE8E-DD1F-469E-E4E9-E361626A26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720628F-07BE-9724-D782-3D47A8D023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33012C0-01B7-1972-E911-8A0C68D3C625}"/>
              </a:ext>
            </a:extLst>
          </p:cNvPr>
          <p:cNvSpPr>
            <a:spLocks noGrp="1"/>
          </p:cNvSpPr>
          <p:nvPr>
            <p:ph type="dt" sz="half" idx="10"/>
          </p:nvPr>
        </p:nvSpPr>
        <p:spPr/>
        <p:txBody>
          <a:bodyPr/>
          <a:lstStyle/>
          <a:p>
            <a:fld id="{A57E8E8F-E55A-4AC9-89FA-6901988EBCF6}" type="datetimeFigureOut">
              <a:rPr lang="fr-FR" smtClean="0"/>
              <a:t>10/09/2024</a:t>
            </a:fld>
            <a:endParaRPr lang="fr-FR"/>
          </a:p>
        </p:txBody>
      </p:sp>
      <p:sp>
        <p:nvSpPr>
          <p:cNvPr id="6" name="Espace réservé du pied de page 5">
            <a:extLst>
              <a:ext uri="{FF2B5EF4-FFF2-40B4-BE49-F238E27FC236}">
                <a16:creationId xmlns:a16="http://schemas.microsoft.com/office/drawing/2014/main" id="{0DD2283F-593A-B3BC-3991-818E87EC67E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F4FCC25-FA46-34E6-75F8-073BDA791518}"/>
              </a:ext>
            </a:extLst>
          </p:cNvPr>
          <p:cNvSpPr>
            <a:spLocks noGrp="1"/>
          </p:cNvSpPr>
          <p:nvPr>
            <p:ph type="sldNum" sz="quarter" idx="12"/>
          </p:nvPr>
        </p:nvSpPr>
        <p:spPr/>
        <p:txBody>
          <a:bodyPr/>
          <a:lstStyle/>
          <a:p>
            <a:fld id="{CE178522-D210-440C-8B16-203A830308E4}" type="slidenum">
              <a:rPr lang="fr-FR" smtClean="0"/>
              <a:t>‹N°›</a:t>
            </a:fld>
            <a:endParaRPr lang="fr-FR"/>
          </a:p>
        </p:txBody>
      </p:sp>
    </p:spTree>
    <p:extLst>
      <p:ext uri="{BB962C8B-B14F-4D97-AF65-F5344CB8AC3E}">
        <p14:creationId xmlns:p14="http://schemas.microsoft.com/office/powerpoint/2010/main" val="189662721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620472-771F-0261-8919-5F87460E600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188877B-0EF6-AC66-60C1-333C44ECA3C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1AF4A2F-3CA2-5EA2-FEFC-722C80151E6A}"/>
              </a:ext>
            </a:extLst>
          </p:cNvPr>
          <p:cNvSpPr>
            <a:spLocks noGrp="1"/>
          </p:cNvSpPr>
          <p:nvPr>
            <p:ph type="dt" sz="half" idx="10"/>
          </p:nvPr>
        </p:nvSpPr>
        <p:spPr/>
        <p:txBody>
          <a:bodyPr/>
          <a:lstStyle/>
          <a:p>
            <a:fld id="{A57E8E8F-E55A-4AC9-89FA-6901988EBCF6}"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AADF14B8-F312-19CA-ACB3-DAFDFF9BA93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3FD44CC-51C3-5A43-EF9B-94A8DC16695B}"/>
              </a:ext>
            </a:extLst>
          </p:cNvPr>
          <p:cNvSpPr>
            <a:spLocks noGrp="1"/>
          </p:cNvSpPr>
          <p:nvPr>
            <p:ph type="sldNum" sz="quarter" idx="12"/>
          </p:nvPr>
        </p:nvSpPr>
        <p:spPr/>
        <p:txBody>
          <a:bodyPr/>
          <a:lstStyle/>
          <a:p>
            <a:fld id="{CE178522-D210-440C-8B16-203A830308E4}" type="slidenum">
              <a:rPr lang="fr-FR" smtClean="0"/>
              <a:t>‹N°›</a:t>
            </a:fld>
            <a:endParaRPr lang="fr-FR"/>
          </a:p>
        </p:txBody>
      </p:sp>
    </p:spTree>
    <p:extLst>
      <p:ext uri="{BB962C8B-B14F-4D97-AF65-F5344CB8AC3E}">
        <p14:creationId xmlns:p14="http://schemas.microsoft.com/office/powerpoint/2010/main" val="239554363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5292387-ECE9-27B1-A7A9-E8D6464B479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55C3411-099E-63FE-AAE8-57D2034A455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0697345-22C8-ED98-BC62-CD78C9753408}"/>
              </a:ext>
            </a:extLst>
          </p:cNvPr>
          <p:cNvSpPr>
            <a:spLocks noGrp="1"/>
          </p:cNvSpPr>
          <p:nvPr>
            <p:ph type="dt" sz="half" idx="10"/>
          </p:nvPr>
        </p:nvSpPr>
        <p:spPr/>
        <p:txBody>
          <a:bodyPr/>
          <a:lstStyle/>
          <a:p>
            <a:fld id="{A57E8E8F-E55A-4AC9-89FA-6901988EBCF6}"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240AB897-C28F-9FC7-2C4F-3E82524586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B5B0E98-F8F9-25A9-3AC6-555B5094296B}"/>
              </a:ext>
            </a:extLst>
          </p:cNvPr>
          <p:cNvSpPr>
            <a:spLocks noGrp="1"/>
          </p:cNvSpPr>
          <p:nvPr>
            <p:ph type="sldNum" sz="quarter" idx="12"/>
          </p:nvPr>
        </p:nvSpPr>
        <p:spPr/>
        <p:txBody>
          <a:bodyPr/>
          <a:lstStyle/>
          <a:p>
            <a:fld id="{CE178522-D210-440C-8B16-203A830308E4}" type="slidenum">
              <a:rPr lang="fr-FR" smtClean="0"/>
              <a:t>‹N°›</a:t>
            </a:fld>
            <a:endParaRPr lang="fr-FR"/>
          </a:p>
        </p:txBody>
      </p:sp>
    </p:spTree>
    <p:extLst>
      <p:ext uri="{BB962C8B-B14F-4D97-AF65-F5344CB8AC3E}">
        <p14:creationId xmlns:p14="http://schemas.microsoft.com/office/powerpoint/2010/main" val="16620066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8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60790D7-DFA6-851E-E56E-A6A532FB941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DDE8E70-74B1-8B7D-2610-2DF2A470C06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53EFA7-7549-BA77-750C-5512DA3970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57E8E8F-E55A-4AC9-89FA-6901988EBCF6}"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58BCB344-C282-89AC-6505-B0433F93CAE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B1022E3-1B48-F184-3C7F-2E34EB53DC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E178522-D210-440C-8B16-203A830308E4}" type="slidenum">
              <a:rPr lang="fr-FR" smtClean="0"/>
              <a:t>‹N°›</a:t>
            </a:fld>
            <a:endParaRPr lang="fr-FR"/>
          </a:p>
        </p:txBody>
      </p:sp>
    </p:spTree>
    <p:extLst>
      <p:ext uri="{BB962C8B-B14F-4D97-AF65-F5344CB8AC3E}">
        <p14:creationId xmlns:p14="http://schemas.microsoft.com/office/powerpoint/2010/main" val="41639817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nuage, arbre&#10;&#10;Description générée automatiquement">
            <a:extLst>
              <a:ext uri="{FF2B5EF4-FFF2-40B4-BE49-F238E27FC236}">
                <a16:creationId xmlns:a16="http://schemas.microsoft.com/office/drawing/2014/main" id="{73EBA513-C232-16C0-5D29-413B74D625D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2943736-5EA5-C37E-9CD6-E0A6FAEF6398}"/>
              </a:ext>
            </a:extLst>
          </p:cNvPr>
          <p:cNvSpPr txBox="1"/>
          <p:nvPr/>
        </p:nvSpPr>
        <p:spPr>
          <a:xfrm>
            <a:off x="3797450" y="6217920"/>
            <a:ext cx="5992009" cy="461665"/>
          </a:xfrm>
          <a:prstGeom prst="rect">
            <a:avLst/>
          </a:prstGeom>
          <a:noFill/>
        </p:spPr>
        <p:txBody>
          <a:bodyPr wrap="square" rtlCol="0">
            <a:spAutoFit/>
          </a:bodyPr>
          <a:lstStyle/>
          <a:p>
            <a:r>
              <a:rPr lang="fr-FR" sz="2400" b="1"/>
              <a:t>Croisière sur la rivière Loboc</a:t>
            </a:r>
            <a:endParaRPr lang="fr-FR" sz="2400" b="1" dirty="0"/>
          </a:p>
        </p:txBody>
      </p:sp>
      <p:sp>
        <p:nvSpPr>
          <p:cNvPr id="5" name="ZoneTexte 4">
            <a:extLst>
              <a:ext uri="{FF2B5EF4-FFF2-40B4-BE49-F238E27FC236}">
                <a16:creationId xmlns:a16="http://schemas.microsoft.com/office/drawing/2014/main" id="{9D41AEC2-12F2-336D-50B7-B0E1BBC92DD7}"/>
              </a:ext>
            </a:extLst>
          </p:cNvPr>
          <p:cNvSpPr txBox="1"/>
          <p:nvPr/>
        </p:nvSpPr>
        <p:spPr>
          <a:xfrm>
            <a:off x="4432151" y="178415"/>
            <a:ext cx="3786692" cy="461665"/>
          </a:xfrm>
          <a:prstGeom prst="rect">
            <a:avLst/>
          </a:prstGeom>
          <a:noFill/>
        </p:spPr>
        <p:txBody>
          <a:bodyPr wrap="square" rtlCol="0">
            <a:spAutoFit/>
          </a:bodyPr>
          <a:lstStyle/>
          <a:p>
            <a:r>
              <a:rPr lang="fr-FR" sz="2400" b="1" dirty="0"/>
              <a:t> Île BOHOL  -Philippine</a:t>
            </a:r>
          </a:p>
        </p:txBody>
      </p:sp>
    </p:spTree>
    <p:extLst>
      <p:ext uri="{BB962C8B-B14F-4D97-AF65-F5344CB8AC3E}">
        <p14:creationId xmlns:p14="http://schemas.microsoft.com/office/powerpoint/2010/main" val="231187767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sndAc>
          <p:stSnd loop="1">
            <p:snd r:embed="rId2" name="Autumn Rose _ Ernesto Cortazar.wav"/>
          </p:stSnd>
        </p:sndAc>
      </p:transition>
    </mc:Choice>
    <mc:Fallback>
      <p:transition spd="slow" advClick="0" advTm="8000">
        <p:fade/>
        <p:sndAc>
          <p:stSnd loop="1">
            <p:snd r:embed="rId2" name="Autumn Rose _ Ernesto Cor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E01308B-58F3-552E-9759-37319897A22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800" b="1" dirty="0">
                <a:solidFill>
                  <a:srgbClr val="FFFF00"/>
                </a:solidFill>
              </a:rPr>
              <a:t>Bohol est une île des Philippines située en mer des Philippines et plus localement en mer de Bohol1, une mer intérieure de l'archipel philippin. C'est une province de la région de Visayas centrales (Région VII), l'une des trois zones principales de l'archipel des Visayas. La capitale de la province se trouve à </a:t>
            </a:r>
            <a:r>
              <a:rPr lang="fr-FR" sz="4800" b="1" dirty="0" err="1">
                <a:solidFill>
                  <a:srgbClr val="FFFF00"/>
                </a:solidFill>
              </a:rPr>
              <a:t>Tagbilaran</a:t>
            </a:r>
            <a:r>
              <a:rPr lang="fr-FR" sz="4800" b="1" dirty="0">
                <a:solidFill>
                  <a:srgbClr val="FFFF00"/>
                </a:solidFill>
              </a:rPr>
              <a:t>.</a:t>
            </a:r>
          </a:p>
        </p:txBody>
      </p:sp>
    </p:spTree>
    <p:extLst>
      <p:ext uri="{BB962C8B-B14F-4D97-AF65-F5344CB8AC3E}">
        <p14:creationId xmlns:p14="http://schemas.microsoft.com/office/powerpoint/2010/main" val="2320205325"/>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arsier, primate, mammifère, plein air&#10;&#10;Description générée automatiquement">
            <a:extLst>
              <a:ext uri="{FF2B5EF4-FFF2-40B4-BE49-F238E27FC236}">
                <a16:creationId xmlns:a16="http://schemas.microsoft.com/office/drawing/2014/main" id="{F3D0C2F3-BAD2-E6AE-4724-88ED63893B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1140" y="193638"/>
            <a:ext cx="9180000" cy="612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9B2FDDE-44D3-EE00-6411-61533D08B154}"/>
              </a:ext>
            </a:extLst>
          </p:cNvPr>
          <p:cNvSpPr txBox="1"/>
          <p:nvPr/>
        </p:nvSpPr>
        <p:spPr>
          <a:xfrm>
            <a:off x="3238051" y="6313638"/>
            <a:ext cx="7272170" cy="461665"/>
          </a:xfrm>
          <a:prstGeom prst="rect">
            <a:avLst/>
          </a:prstGeom>
          <a:noFill/>
        </p:spPr>
        <p:txBody>
          <a:bodyPr wrap="square" rtlCol="0">
            <a:spAutoFit/>
          </a:bodyPr>
          <a:lstStyle/>
          <a:p>
            <a:r>
              <a:rPr lang="fr-FR" sz="2400" b="1" dirty="0">
                <a:solidFill>
                  <a:srgbClr val="FFFF00"/>
                </a:solidFill>
              </a:rPr>
              <a:t>Philippine Tarsier </a:t>
            </a:r>
            <a:r>
              <a:rPr lang="fr-FR" sz="2400" b="1" dirty="0" err="1">
                <a:solidFill>
                  <a:srgbClr val="FFFF00"/>
                </a:solidFill>
              </a:rPr>
              <a:t>Sanctuary</a:t>
            </a:r>
            <a:r>
              <a:rPr lang="fr-FR" sz="2400" b="1" dirty="0">
                <a:solidFill>
                  <a:srgbClr val="FFFF00"/>
                </a:solidFill>
              </a:rPr>
              <a:t> (</a:t>
            </a:r>
            <a:r>
              <a:rPr lang="fr-FR" sz="2400" b="1" dirty="0" err="1">
                <a:solidFill>
                  <a:srgbClr val="FFFF00"/>
                </a:solidFill>
              </a:rPr>
              <a:t>Canapnapan</a:t>
            </a:r>
            <a:r>
              <a:rPr lang="fr-FR" sz="2400" b="1" dirty="0">
                <a:solidFill>
                  <a:srgbClr val="FFFF00"/>
                </a:solidFill>
              </a:rPr>
              <a:t>)</a:t>
            </a:r>
          </a:p>
        </p:txBody>
      </p:sp>
    </p:spTree>
    <p:extLst>
      <p:ext uri="{BB962C8B-B14F-4D97-AF65-F5344CB8AC3E}">
        <p14:creationId xmlns:p14="http://schemas.microsoft.com/office/powerpoint/2010/main" val="324185331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oute, plante, jungle&#10;&#10;Description générée automatiquement">
            <a:extLst>
              <a:ext uri="{FF2B5EF4-FFF2-40B4-BE49-F238E27FC236}">
                <a16:creationId xmlns:a16="http://schemas.microsoft.com/office/drawing/2014/main" id="{41D0E955-C078-9654-4581-20EFFBE82F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8148367-C1D5-AE6D-502D-0156405142DA}"/>
              </a:ext>
            </a:extLst>
          </p:cNvPr>
          <p:cNvSpPr txBox="1"/>
          <p:nvPr/>
        </p:nvSpPr>
        <p:spPr>
          <a:xfrm>
            <a:off x="2354733" y="6117335"/>
            <a:ext cx="9154757" cy="461665"/>
          </a:xfrm>
          <a:prstGeom prst="rect">
            <a:avLst/>
          </a:prstGeom>
          <a:noFill/>
        </p:spPr>
        <p:txBody>
          <a:bodyPr wrap="square" rtlCol="0">
            <a:spAutoFit/>
          </a:bodyPr>
          <a:lstStyle/>
          <a:p>
            <a:r>
              <a:rPr lang="fr-FR" sz="2400" b="1" dirty="0">
                <a:solidFill>
                  <a:srgbClr val="FFFF00"/>
                </a:solidFill>
              </a:rPr>
              <a:t>La « </a:t>
            </a:r>
            <a:r>
              <a:rPr lang="fr-FR" sz="2400" b="1" dirty="0" err="1">
                <a:solidFill>
                  <a:srgbClr val="FFFF00"/>
                </a:solidFill>
              </a:rPr>
              <a:t>Bilar</a:t>
            </a:r>
            <a:r>
              <a:rPr lang="fr-FR" sz="2400" b="1" dirty="0">
                <a:solidFill>
                  <a:srgbClr val="FFFF00"/>
                </a:solidFill>
              </a:rPr>
              <a:t> Man-Made Forest » est une forêt d’acajou</a:t>
            </a:r>
          </a:p>
        </p:txBody>
      </p:sp>
    </p:spTree>
    <p:extLst>
      <p:ext uri="{BB962C8B-B14F-4D97-AF65-F5344CB8AC3E}">
        <p14:creationId xmlns:p14="http://schemas.microsoft.com/office/powerpoint/2010/main" val="82210248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montagne, arbre&#10;&#10;Description générée automatiquement">
            <a:extLst>
              <a:ext uri="{FF2B5EF4-FFF2-40B4-BE49-F238E27FC236}">
                <a16:creationId xmlns:a16="http://schemas.microsoft.com/office/drawing/2014/main" id="{314F59F1-D26E-B6B6-28DA-4A7926B77F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BBC93D7-E828-AF46-B517-AC9A7791B506}"/>
              </a:ext>
            </a:extLst>
          </p:cNvPr>
          <p:cNvSpPr txBox="1"/>
          <p:nvPr/>
        </p:nvSpPr>
        <p:spPr>
          <a:xfrm>
            <a:off x="4754881" y="6217920"/>
            <a:ext cx="4034117" cy="461665"/>
          </a:xfrm>
          <a:prstGeom prst="rect">
            <a:avLst/>
          </a:prstGeom>
          <a:noFill/>
        </p:spPr>
        <p:txBody>
          <a:bodyPr wrap="square" rtlCol="0">
            <a:spAutoFit/>
          </a:bodyPr>
          <a:lstStyle/>
          <a:p>
            <a:r>
              <a:rPr lang="fr-FR" sz="2400" b="1">
                <a:solidFill>
                  <a:srgbClr val="FFFF00"/>
                </a:solidFill>
              </a:rPr>
              <a:t>Chocolate Hills</a:t>
            </a:r>
            <a:endParaRPr lang="fr-FR" sz="2400" b="1" dirty="0">
              <a:solidFill>
                <a:srgbClr val="FFFF00"/>
              </a:solidFill>
            </a:endParaRPr>
          </a:p>
        </p:txBody>
      </p:sp>
    </p:spTree>
    <p:extLst>
      <p:ext uri="{BB962C8B-B14F-4D97-AF65-F5344CB8AC3E}">
        <p14:creationId xmlns:p14="http://schemas.microsoft.com/office/powerpoint/2010/main" val="221424790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riz, nuage&#10;&#10;Description générée automatiquement">
            <a:extLst>
              <a:ext uri="{FF2B5EF4-FFF2-40B4-BE49-F238E27FC236}">
                <a16:creationId xmlns:a16="http://schemas.microsoft.com/office/drawing/2014/main" id="{5F6EBD45-2EDA-581D-ACC7-C61FF73185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F145E19-7033-4112-CE39-FEBDCF648A2F}"/>
              </a:ext>
            </a:extLst>
          </p:cNvPr>
          <p:cNvSpPr txBox="1"/>
          <p:nvPr/>
        </p:nvSpPr>
        <p:spPr>
          <a:xfrm>
            <a:off x="3981522" y="6158482"/>
            <a:ext cx="5163670" cy="461665"/>
          </a:xfrm>
          <a:prstGeom prst="rect">
            <a:avLst/>
          </a:prstGeom>
          <a:noFill/>
        </p:spPr>
        <p:txBody>
          <a:bodyPr wrap="square" rtlCol="0">
            <a:spAutoFit/>
          </a:bodyPr>
          <a:lstStyle/>
          <a:p>
            <a:r>
              <a:rPr lang="fr-FR" sz="2400" b="1" dirty="0">
                <a:solidFill>
                  <a:srgbClr val="FFFF00"/>
                </a:solidFill>
              </a:rPr>
              <a:t>Rizières en terrasses de Pilar</a:t>
            </a:r>
          </a:p>
        </p:txBody>
      </p:sp>
    </p:spTree>
    <p:extLst>
      <p:ext uri="{BB962C8B-B14F-4D97-AF65-F5344CB8AC3E}">
        <p14:creationId xmlns:p14="http://schemas.microsoft.com/office/powerpoint/2010/main" val="19936723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herbe, nourriture, riz&#10;&#10;Description générée automatiquement">
            <a:extLst>
              <a:ext uri="{FF2B5EF4-FFF2-40B4-BE49-F238E27FC236}">
                <a16:creationId xmlns:a16="http://schemas.microsoft.com/office/drawing/2014/main" id="{EEC4B881-B27A-5EBC-6B4D-55F6A591F8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3296" y="279000"/>
            <a:ext cx="9445408"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520307AA-62FE-2D9B-02F9-82C5B14D6F3A}"/>
              </a:ext>
            </a:extLst>
          </p:cNvPr>
          <p:cNvSpPr txBox="1"/>
          <p:nvPr/>
        </p:nvSpPr>
        <p:spPr>
          <a:xfrm>
            <a:off x="4001844" y="6169240"/>
            <a:ext cx="5271247" cy="461665"/>
          </a:xfrm>
          <a:prstGeom prst="rect">
            <a:avLst/>
          </a:prstGeom>
          <a:noFill/>
        </p:spPr>
        <p:txBody>
          <a:bodyPr wrap="square" rtlCol="0">
            <a:spAutoFit/>
          </a:bodyPr>
          <a:lstStyle/>
          <a:p>
            <a:r>
              <a:rPr lang="fr-FR" sz="2400" b="1">
                <a:solidFill>
                  <a:srgbClr val="FFFF00"/>
                </a:solidFill>
              </a:rPr>
              <a:t>Rizières en terrasses de Pilar</a:t>
            </a:r>
            <a:endParaRPr lang="fr-FR" sz="2400" b="1" dirty="0">
              <a:solidFill>
                <a:srgbClr val="FFFF00"/>
              </a:solidFill>
            </a:endParaRPr>
          </a:p>
        </p:txBody>
      </p:sp>
    </p:spTree>
    <p:extLst>
      <p:ext uri="{BB962C8B-B14F-4D97-AF65-F5344CB8AC3E}">
        <p14:creationId xmlns:p14="http://schemas.microsoft.com/office/powerpoint/2010/main" val="85514077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ourriture, riz, plein air, herbe&#10;&#10;Description générée automatiquement">
            <a:extLst>
              <a:ext uri="{FF2B5EF4-FFF2-40B4-BE49-F238E27FC236}">
                <a16:creationId xmlns:a16="http://schemas.microsoft.com/office/drawing/2014/main" id="{AD34162C-592F-1F29-5AA0-CD12E11CFB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27BB8D8-79FB-6C9C-2AE6-A67DF0ECFAD7}"/>
              </a:ext>
            </a:extLst>
          </p:cNvPr>
          <p:cNvSpPr txBox="1"/>
          <p:nvPr/>
        </p:nvSpPr>
        <p:spPr>
          <a:xfrm>
            <a:off x="2635624" y="6220426"/>
            <a:ext cx="7713233" cy="461665"/>
          </a:xfrm>
          <a:prstGeom prst="rect">
            <a:avLst/>
          </a:prstGeom>
          <a:noFill/>
        </p:spPr>
        <p:txBody>
          <a:bodyPr wrap="square" rtlCol="0">
            <a:spAutoFit/>
          </a:bodyPr>
          <a:lstStyle/>
          <a:p>
            <a:r>
              <a:rPr lang="fr-FR" sz="2400" b="1">
                <a:solidFill>
                  <a:srgbClr val="FFFF00"/>
                </a:solidFill>
              </a:rPr>
              <a:t>Rizières sur la route entre Sierra Bullones et Jagna</a:t>
            </a:r>
            <a:endParaRPr lang="fr-FR" sz="2400" b="1" dirty="0">
              <a:solidFill>
                <a:srgbClr val="FFFF00"/>
              </a:solidFill>
            </a:endParaRPr>
          </a:p>
        </p:txBody>
      </p:sp>
    </p:spTree>
    <p:extLst>
      <p:ext uri="{BB962C8B-B14F-4D97-AF65-F5344CB8AC3E}">
        <p14:creationId xmlns:p14="http://schemas.microsoft.com/office/powerpoint/2010/main" val="429129100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bâtiment, pont&#10;&#10;Description générée automatiquement">
            <a:extLst>
              <a:ext uri="{FF2B5EF4-FFF2-40B4-BE49-F238E27FC236}">
                <a16:creationId xmlns:a16="http://schemas.microsoft.com/office/drawing/2014/main" id="{3F8FAC36-CDE0-43D1-548A-FEE390A138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3292" y="279000"/>
            <a:ext cx="9445415"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353EE53-A384-E614-1D14-B65BE87D5298}"/>
              </a:ext>
            </a:extLst>
          </p:cNvPr>
          <p:cNvSpPr txBox="1"/>
          <p:nvPr/>
        </p:nvSpPr>
        <p:spPr>
          <a:xfrm>
            <a:off x="4249271" y="6204474"/>
            <a:ext cx="4808668" cy="461665"/>
          </a:xfrm>
          <a:prstGeom prst="rect">
            <a:avLst/>
          </a:prstGeom>
          <a:noFill/>
        </p:spPr>
        <p:txBody>
          <a:bodyPr wrap="square" rtlCol="0">
            <a:spAutoFit/>
          </a:bodyPr>
          <a:lstStyle/>
          <a:p>
            <a:r>
              <a:rPr lang="fr-FR" sz="2400" b="1">
                <a:solidFill>
                  <a:srgbClr val="FFFF00"/>
                </a:solidFill>
              </a:rPr>
              <a:t>Ponts en bambou de Sévilla</a:t>
            </a:r>
            <a:endParaRPr lang="fr-FR" sz="2400" b="1" dirty="0">
              <a:solidFill>
                <a:srgbClr val="FFFF00"/>
              </a:solidFill>
            </a:endParaRPr>
          </a:p>
        </p:txBody>
      </p:sp>
    </p:spTree>
    <p:extLst>
      <p:ext uri="{BB962C8B-B14F-4D97-AF65-F5344CB8AC3E}">
        <p14:creationId xmlns:p14="http://schemas.microsoft.com/office/powerpoint/2010/main" val="69348866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Ressources d’eau, Cours d’eau&#10;&#10;Description générée automatiquement">
            <a:extLst>
              <a:ext uri="{FF2B5EF4-FFF2-40B4-BE49-F238E27FC236}">
                <a16:creationId xmlns:a16="http://schemas.microsoft.com/office/drawing/2014/main" id="{63A1C608-D2B1-80B7-F3EF-AFF6301ADC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3300" y="279000"/>
            <a:ext cx="94454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4337483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BBABF40A-F1D1-1B6E-E499-5827D1CC9C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EA0E99C-AD90-AAF6-E0D8-84B637C7E881}"/>
              </a:ext>
            </a:extLst>
          </p:cNvPr>
          <p:cNvSpPr txBox="1"/>
          <p:nvPr/>
        </p:nvSpPr>
        <p:spPr>
          <a:xfrm>
            <a:off x="4442908" y="6120830"/>
            <a:ext cx="3872753" cy="461665"/>
          </a:xfrm>
          <a:prstGeom prst="rect">
            <a:avLst/>
          </a:prstGeom>
          <a:noFill/>
        </p:spPr>
        <p:txBody>
          <a:bodyPr wrap="square" rtlCol="0">
            <a:spAutoFit/>
          </a:bodyPr>
          <a:lstStyle/>
          <a:p>
            <a:r>
              <a:rPr lang="fr-FR" sz="2400" b="1">
                <a:solidFill>
                  <a:srgbClr val="FFFF00"/>
                </a:solidFill>
              </a:rPr>
              <a:t>Église de Baclayon</a:t>
            </a:r>
            <a:endParaRPr lang="fr-FR" sz="2400" b="1" dirty="0">
              <a:solidFill>
                <a:srgbClr val="FFFF00"/>
              </a:solidFill>
            </a:endParaRPr>
          </a:p>
        </p:txBody>
      </p:sp>
    </p:spTree>
    <p:extLst>
      <p:ext uri="{BB962C8B-B14F-4D97-AF65-F5344CB8AC3E}">
        <p14:creationId xmlns:p14="http://schemas.microsoft.com/office/powerpoint/2010/main" val="1217784883"/>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Lieux sacrés, sanctuaire, chapelle, cathédrale&#10;&#10;Description générée automatiquement">
            <a:extLst>
              <a:ext uri="{FF2B5EF4-FFF2-40B4-BE49-F238E27FC236}">
                <a16:creationId xmlns:a16="http://schemas.microsoft.com/office/drawing/2014/main" id="{246C60F3-E106-776A-FFF4-A8F4A73694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3299" y="279000"/>
            <a:ext cx="9445402"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E01DF32-8EFC-6AC9-0598-E5B88CC4F496}"/>
              </a:ext>
            </a:extLst>
          </p:cNvPr>
          <p:cNvSpPr txBox="1"/>
          <p:nvPr/>
        </p:nvSpPr>
        <p:spPr>
          <a:xfrm>
            <a:off x="4883972" y="6223997"/>
            <a:ext cx="5368066" cy="461665"/>
          </a:xfrm>
          <a:prstGeom prst="rect">
            <a:avLst/>
          </a:prstGeom>
          <a:noFill/>
        </p:spPr>
        <p:txBody>
          <a:bodyPr wrap="square" rtlCol="0">
            <a:spAutoFit/>
          </a:bodyPr>
          <a:lstStyle/>
          <a:p>
            <a:r>
              <a:rPr lang="fr-FR" sz="2400" b="1">
                <a:solidFill>
                  <a:srgbClr val="FFFF00"/>
                </a:solidFill>
              </a:rPr>
              <a:t>Église de Baclayon</a:t>
            </a:r>
            <a:endParaRPr lang="fr-FR" sz="2400" b="1" dirty="0">
              <a:solidFill>
                <a:srgbClr val="FFFF00"/>
              </a:solidFill>
            </a:endParaRPr>
          </a:p>
        </p:txBody>
      </p:sp>
    </p:spTree>
    <p:extLst>
      <p:ext uri="{BB962C8B-B14F-4D97-AF65-F5344CB8AC3E}">
        <p14:creationId xmlns:p14="http://schemas.microsoft.com/office/powerpoint/2010/main" val="340306258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Lieux sacrés, chapelle, sanctuaire&#10;&#10;Description générée automatiquement">
            <a:extLst>
              <a:ext uri="{FF2B5EF4-FFF2-40B4-BE49-F238E27FC236}">
                <a16:creationId xmlns:a16="http://schemas.microsoft.com/office/drawing/2014/main" id="{33698BEA-4520-7C1D-ACBC-DC255085FA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3300" y="279000"/>
            <a:ext cx="9445399"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924A4D1-347D-4011-D5E2-011FD2F3DA82}"/>
              </a:ext>
            </a:extLst>
          </p:cNvPr>
          <p:cNvSpPr txBox="1"/>
          <p:nvPr/>
        </p:nvSpPr>
        <p:spPr>
          <a:xfrm>
            <a:off x="7996563" y="6117335"/>
            <a:ext cx="4292302" cy="461665"/>
          </a:xfrm>
          <a:prstGeom prst="rect">
            <a:avLst/>
          </a:prstGeom>
          <a:noFill/>
        </p:spPr>
        <p:txBody>
          <a:bodyPr wrap="square" rtlCol="0">
            <a:spAutoFit/>
          </a:bodyPr>
          <a:lstStyle/>
          <a:p>
            <a:r>
              <a:rPr lang="fr-FR" sz="2400" b="1">
                <a:solidFill>
                  <a:srgbClr val="FFFF00"/>
                </a:solidFill>
              </a:rPr>
              <a:t>Église de Baclayon</a:t>
            </a:r>
            <a:endParaRPr lang="fr-FR" sz="2400" b="1" dirty="0">
              <a:solidFill>
                <a:srgbClr val="FFFF00"/>
              </a:solidFill>
            </a:endParaRPr>
          </a:p>
        </p:txBody>
      </p:sp>
    </p:spTree>
    <p:extLst>
      <p:ext uri="{BB962C8B-B14F-4D97-AF65-F5344CB8AC3E}">
        <p14:creationId xmlns:p14="http://schemas.microsoft.com/office/powerpoint/2010/main" val="219399799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ge, arbre, Tropiques&#10;&#10;Description générée automatiquement">
            <a:extLst>
              <a:ext uri="{FF2B5EF4-FFF2-40B4-BE49-F238E27FC236}">
                <a16:creationId xmlns:a16="http://schemas.microsoft.com/office/drawing/2014/main" id="{AD51AB51-7AAB-374C-056B-BD2E218C7F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0887922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ge, rive, nuage&#10;&#10;Description générée automatiquement">
            <a:extLst>
              <a:ext uri="{FF2B5EF4-FFF2-40B4-BE49-F238E27FC236}">
                <a16:creationId xmlns:a16="http://schemas.microsoft.com/office/drawing/2014/main" id="{DC02C72F-BCA6-78CE-5A1B-C7685E4A0E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21CB3B2-BEBA-8BA0-AF60-C95A6F5D6D72}"/>
              </a:ext>
            </a:extLst>
          </p:cNvPr>
          <p:cNvSpPr txBox="1"/>
          <p:nvPr/>
        </p:nvSpPr>
        <p:spPr>
          <a:xfrm>
            <a:off x="5486400" y="6189143"/>
            <a:ext cx="5540188" cy="461665"/>
          </a:xfrm>
          <a:prstGeom prst="rect">
            <a:avLst/>
          </a:prstGeom>
          <a:noFill/>
        </p:spPr>
        <p:txBody>
          <a:bodyPr wrap="square" rtlCol="0">
            <a:spAutoFit/>
          </a:bodyPr>
          <a:lstStyle/>
          <a:p>
            <a:r>
              <a:rPr lang="fr-FR" sz="2400" b="1">
                <a:solidFill>
                  <a:srgbClr val="FFFF00"/>
                </a:solidFill>
              </a:rPr>
              <a:t>Alona Beach</a:t>
            </a:r>
            <a:endParaRPr lang="fr-FR" sz="2400" b="1" dirty="0">
              <a:solidFill>
                <a:srgbClr val="FFFF00"/>
              </a:solidFill>
            </a:endParaRPr>
          </a:p>
        </p:txBody>
      </p:sp>
    </p:spTree>
    <p:extLst>
      <p:ext uri="{BB962C8B-B14F-4D97-AF65-F5344CB8AC3E}">
        <p14:creationId xmlns:p14="http://schemas.microsoft.com/office/powerpoint/2010/main" val="1678867929"/>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ge, nature&#10;&#10;Description générée automatiquement">
            <a:extLst>
              <a:ext uri="{FF2B5EF4-FFF2-40B4-BE49-F238E27FC236}">
                <a16:creationId xmlns:a16="http://schemas.microsoft.com/office/drawing/2014/main" id="{4E43E8D5-56CC-86F5-C628-C783B360A3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3300" y="279000"/>
            <a:ext cx="94454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5DA8717-7E5E-FF3C-AEE0-46638E314169}"/>
              </a:ext>
            </a:extLst>
          </p:cNvPr>
          <p:cNvSpPr txBox="1"/>
          <p:nvPr/>
        </p:nvSpPr>
        <p:spPr>
          <a:xfrm>
            <a:off x="5152913" y="6234243"/>
            <a:ext cx="4819426" cy="461665"/>
          </a:xfrm>
          <a:prstGeom prst="rect">
            <a:avLst/>
          </a:prstGeom>
          <a:noFill/>
        </p:spPr>
        <p:txBody>
          <a:bodyPr wrap="square" rtlCol="0">
            <a:spAutoFit/>
          </a:bodyPr>
          <a:lstStyle/>
          <a:p>
            <a:r>
              <a:rPr lang="fr-FR" sz="2400" b="1">
                <a:solidFill>
                  <a:srgbClr val="FFFF00"/>
                </a:solidFill>
              </a:rPr>
              <a:t>Alona Beach</a:t>
            </a:r>
            <a:endParaRPr lang="fr-FR" sz="2400" b="1" dirty="0">
              <a:solidFill>
                <a:srgbClr val="FFFF00"/>
              </a:solidFill>
            </a:endParaRPr>
          </a:p>
        </p:txBody>
      </p:sp>
    </p:spTree>
    <p:extLst>
      <p:ext uri="{BB962C8B-B14F-4D97-AF65-F5344CB8AC3E}">
        <p14:creationId xmlns:p14="http://schemas.microsoft.com/office/powerpoint/2010/main" val="286978816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nature, montagne&#10;&#10;Description générée automatiquement">
            <a:extLst>
              <a:ext uri="{FF2B5EF4-FFF2-40B4-BE49-F238E27FC236}">
                <a16:creationId xmlns:a16="http://schemas.microsoft.com/office/drawing/2014/main" id="{5493A9A3-AF80-947F-18E9-9318E4C090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3" y="279000"/>
            <a:ext cx="9453694"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5AC247A-28EF-5D0A-2D81-7AF45AD76C98}"/>
              </a:ext>
            </a:extLst>
          </p:cNvPr>
          <p:cNvSpPr txBox="1"/>
          <p:nvPr/>
        </p:nvSpPr>
        <p:spPr>
          <a:xfrm>
            <a:off x="2163270" y="5862067"/>
            <a:ext cx="8476043" cy="830997"/>
          </a:xfrm>
          <a:prstGeom prst="rect">
            <a:avLst/>
          </a:prstGeom>
          <a:noFill/>
        </p:spPr>
        <p:txBody>
          <a:bodyPr wrap="square" rtlCol="0">
            <a:spAutoFit/>
          </a:bodyPr>
          <a:lstStyle/>
          <a:p>
            <a:r>
              <a:rPr lang="fr-FR" sz="2400" b="1">
                <a:solidFill>
                  <a:srgbClr val="FFFF00"/>
                </a:solidFill>
              </a:rPr>
              <a:t>Pliocène supérieur au Pléistocène inférieur. Bohol Hills, Chocolate Hills, Visayas centrales, Philippines.</a:t>
            </a:r>
            <a:endParaRPr lang="fr-FR" sz="2400" b="1" dirty="0">
              <a:solidFill>
                <a:srgbClr val="FFFF00"/>
              </a:solidFill>
            </a:endParaRPr>
          </a:p>
        </p:txBody>
      </p:sp>
    </p:spTree>
    <p:extLst>
      <p:ext uri="{BB962C8B-B14F-4D97-AF65-F5344CB8AC3E}">
        <p14:creationId xmlns:p14="http://schemas.microsoft.com/office/powerpoint/2010/main" val="151500283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E671BF1F-0778-DFD6-DE74-0761808F72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B05F5A6-3B2B-F243-4CB8-AC3EEDA42029}"/>
              </a:ext>
            </a:extLst>
          </p:cNvPr>
          <p:cNvSpPr txBox="1"/>
          <p:nvPr/>
        </p:nvSpPr>
        <p:spPr>
          <a:xfrm>
            <a:off x="1896000" y="3650346"/>
            <a:ext cx="8926193"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Église Immaculée </a:t>
            </a:r>
            <a:r>
              <a:rPr lang="fr-FR" sz="2400" b="1" dirty="0" err="1">
                <a:solidFill>
                  <a:srgbClr val="FFFF00"/>
                </a:solidFill>
              </a:rPr>
              <a:t>Concepcion</a:t>
            </a:r>
            <a:r>
              <a:rPr lang="fr-FR" sz="2400" b="1" dirty="0">
                <a:solidFill>
                  <a:srgbClr val="FFFF00"/>
                </a:solidFill>
              </a:rPr>
              <a:t> de </a:t>
            </a:r>
            <a:r>
              <a:rPr lang="fr-FR" sz="2400" b="1" dirty="0" err="1">
                <a:solidFill>
                  <a:srgbClr val="FFFF00"/>
                </a:solidFill>
              </a:rPr>
              <a:t>Baclayon</a:t>
            </a:r>
            <a:r>
              <a:rPr lang="fr-FR" sz="2400" b="1" dirty="0">
                <a:solidFill>
                  <a:srgbClr val="FFFF00"/>
                </a:solidFill>
              </a:rPr>
              <a:t>, route </a:t>
            </a:r>
            <a:r>
              <a:rPr lang="fr-FR" sz="2400" b="1" dirty="0" err="1">
                <a:solidFill>
                  <a:srgbClr val="FFFF00"/>
                </a:solidFill>
              </a:rPr>
              <a:t>Tagbilaran</a:t>
            </a:r>
            <a:r>
              <a:rPr lang="fr-FR" sz="2400" b="1" dirty="0">
                <a:solidFill>
                  <a:srgbClr val="FFFF00"/>
                </a:solidFill>
              </a:rPr>
              <a:t> Est, </a:t>
            </a:r>
            <a:r>
              <a:rPr lang="fr-FR" sz="2400" b="1" dirty="0" err="1">
                <a:solidFill>
                  <a:srgbClr val="FFFF00"/>
                </a:solidFill>
              </a:rPr>
              <a:t>Baclayon</a:t>
            </a:r>
            <a:r>
              <a:rPr lang="fr-FR" sz="2400" b="1" dirty="0">
                <a:solidFill>
                  <a:srgbClr val="FFFF00"/>
                </a:solidFill>
              </a:rPr>
              <a:t>, Bohol</a:t>
            </a:r>
          </a:p>
        </p:txBody>
      </p:sp>
    </p:spTree>
    <p:extLst>
      <p:ext uri="{BB962C8B-B14F-4D97-AF65-F5344CB8AC3E}">
        <p14:creationId xmlns:p14="http://schemas.microsoft.com/office/powerpoint/2010/main" val="267755782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oute, chemin, plante&#10;&#10;Description générée automatiquement">
            <a:extLst>
              <a:ext uri="{FF2B5EF4-FFF2-40B4-BE49-F238E27FC236}">
                <a16:creationId xmlns:a16="http://schemas.microsoft.com/office/drawing/2014/main" id="{4F880210-A4A4-6ED2-E877-A9E5A7C11B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66F7F1BA-0520-FCAB-61AD-26E22C291827}"/>
              </a:ext>
            </a:extLst>
          </p:cNvPr>
          <p:cNvSpPr txBox="1"/>
          <p:nvPr/>
        </p:nvSpPr>
        <p:spPr>
          <a:xfrm>
            <a:off x="3248809" y="6117335"/>
            <a:ext cx="7196866" cy="461665"/>
          </a:xfrm>
          <a:prstGeom prst="rect">
            <a:avLst/>
          </a:prstGeom>
          <a:noFill/>
        </p:spPr>
        <p:txBody>
          <a:bodyPr wrap="square" rtlCol="0">
            <a:spAutoFit/>
          </a:bodyPr>
          <a:lstStyle/>
          <a:p>
            <a:r>
              <a:rPr lang="fr-FR" sz="2400" b="1" dirty="0"/>
              <a:t>Une forêt artificielle à Bohol, Philippines</a:t>
            </a:r>
          </a:p>
        </p:txBody>
      </p:sp>
    </p:spTree>
    <p:extLst>
      <p:ext uri="{BB962C8B-B14F-4D97-AF65-F5344CB8AC3E}">
        <p14:creationId xmlns:p14="http://schemas.microsoft.com/office/powerpoint/2010/main" val="940199454"/>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eau&#10;&#10;Description générée automatiquement">
            <a:extLst>
              <a:ext uri="{FF2B5EF4-FFF2-40B4-BE49-F238E27FC236}">
                <a16:creationId xmlns:a16="http://schemas.microsoft.com/office/drawing/2014/main" id="{4D6A12DB-FAF7-596C-A5DF-9A6C2307BC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9" y="279000"/>
            <a:ext cx="9453702"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2638830-0EFD-65E7-AD74-8F14E7749447}"/>
              </a:ext>
            </a:extLst>
          </p:cNvPr>
          <p:cNvSpPr txBox="1"/>
          <p:nvPr/>
        </p:nvSpPr>
        <p:spPr>
          <a:xfrm>
            <a:off x="1369149" y="3661104"/>
            <a:ext cx="9453702"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rivière </a:t>
            </a:r>
            <a:r>
              <a:rPr lang="fr-FR" sz="2400" b="1" dirty="0" err="1">
                <a:solidFill>
                  <a:srgbClr val="FFFF00"/>
                </a:solidFill>
              </a:rPr>
              <a:t>Loboc</a:t>
            </a:r>
            <a:r>
              <a:rPr lang="fr-FR" sz="2400" b="1" dirty="0">
                <a:solidFill>
                  <a:srgbClr val="FFFF00"/>
                </a:solidFill>
              </a:rPr>
              <a:t> prise avec le Nikon D3100 et l'objectif grand angle </a:t>
            </a:r>
            <a:r>
              <a:rPr lang="fr-FR" sz="2400" b="1" dirty="0" err="1">
                <a:solidFill>
                  <a:srgbClr val="FFFF00"/>
                </a:solidFill>
              </a:rPr>
              <a:t>Tamron</a:t>
            </a:r>
            <a:endParaRPr lang="fr-FR" sz="2400" b="1" dirty="0">
              <a:solidFill>
                <a:srgbClr val="FFFF00"/>
              </a:solidFill>
            </a:endParaRPr>
          </a:p>
        </p:txBody>
      </p:sp>
    </p:spTree>
    <p:extLst>
      <p:ext uri="{BB962C8B-B14F-4D97-AF65-F5344CB8AC3E}">
        <p14:creationId xmlns:p14="http://schemas.microsoft.com/office/powerpoint/2010/main" val="144080327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roue, Véhicule terrestre&#10;&#10;Description générée automatiquement">
            <a:extLst>
              <a:ext uri="{FF2B5EF4-FFF2-40B4-BE49-F238E27FC236}">
                <a16:creationId xmlns:a16="http://schemas.microsoft.com/office/drawing/2014/main" id="{E2276312-F60D-8C16-9295-3A61AAF505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64000" y="279000"/>
            <a:ext cx="8064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8437996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eau, lac&#10;&#10;Description générée automatiquement">
            <a:extLst>
              <a:ext uri="{FF2B5EF4-FFF2-40B4-BE49-F238E27FC236}">
                <a16:creationId xmlns:a16="http://schemas.microsoft.com/office/drawing/2014/main" id="{D6334FB1-CDC4-28E3-C308-9C38ABBE4F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099" y="279000"/>
            <a:ext cx="9453707"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3F5EBDF-03E4-DBA9-DDDF-894B98179643}"/>
              </a:ext>
            </a:extLst>
          </p:cNvPr>
          <p:cNvSpPr txBox="1"/>
          <p:nvPr/>
        </p:nvSpPr>
        <p:spPr>
          <a:xfrm>
            <a:off x="2390106" y="5378671"/>
            <a:ext cx="9572398" cy="1200329"/>
          </a:xfrm>
          <a:prstGeom prst="rect">
            <a:avLst/>
          </a:prstGeom>
          <a:noFill/>
        </p:spPr>
        <p:txBody>
          <a:bodyPr wrap="square" rtlCol="0">
            <a:spAutoFit/>
          </a:bodyPr>
          <a:lstStyle/>
          <a:p>
            <a:endParaRPr lang="fr-FR" sz="2400" b="1" dirty="0"/>
          </a:p>
          <a:p>
            <a:r>
              <a:rPr lang="fr-FR" sz="2400" b="1" dirty="0"/>
              <a:t>La croisière sur la rivière </a:t>
            </a:r>
            <a:r>
              <a:rPr lang="fr-FR" sz="2400" b="1" dirty="0" err="1"/>
              <a:t>Loboc</a:t>
            </a:r>
            <a:r>
              <a:rPr lang="fr-FR" sz="2400" b="1" dirty="0"/>
              <a:t> est l'une des attractions touristiques populaires de l'île.</a:t>
            </a:r>
          </a:p>
        </p:txBody>
      </p:sp>
    </p:spTree>
    <p:extLst>
      <p:ext uri="{BB962C8B-B14F-4D97-AF65-F5344CB8AC3E}">
        <p14:creationId xmlns:p14="http://schemas.microsoft.com/office/powerpoint/2010/main" val="229829740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Tropiques&#10;&#10;Description générée automatiquement">
            <a:extLst>
              <a:ext uri="{FF2B5EF4-FFF2-40B4-BE49-F238E27FC236}">
                <a16:creationId xmlns:a16="http://schemas.microsoft.com/office/drawing/2014/main" id="{7B3079A2-2263-3B3D-9B8A-7D73A76D7A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74F4FAE-AE70-4818-DEFC-485D5339ABB1}"/>
              </a:ext>
            </a:extLst>
          </p:cNvPr>
          <p:cNvSpPr txBox="1"/>
          <p:nvPr/>
        </p:nvSpPr>
        <p:spPr>
          <a:xfrm>
            <a:off x="3069515" y="6196405"/>
            <a:ext cx="6347012" cy="461665"/>
          </a:xfrm>
          <a:prstGeom prst="rect">
            <a:avLst/>
          </a:prstGeom>
          <a:noFill/>
        </p:spPr>
        <p:txBody>
          <a:bodyPr wrap="square" rtlCol="0">
            <a:spAutoFit/>
          </a:bodyPr>
          <a:lstStyle/>
          <a:p>
            <a:r>
              <a:rPr lang="fr-FR" sz="2400" b="1"/>
              <a:t>Plage de Dumaluan sur l'île de Panglao</a:t>
            </a:r>
            <a:endParaRPr lang="fr-FR" sz="2400" b="1" dirty="0"/>
          </a:p>
        </p:txBody>
      </p:sp>
    </p:spTree>
    <p:extLst>
      <p:ext uri="{BB962C8B-B14F-4D97-AF65-F5344CB8AC3E}">
        <p14:creationId xmlns:p14="http://schemas.microsoft.com/office/powerpoint/2010/main" val="228366758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oute, Véhicule terrestre&#10;&#10;Description générée automatiquement">
            <a:extLst>
              <a:ext uri="{FF2B5EF4-FFF2-40B4-BE49-F238E27FC236}">
                <a16:creationId xmlns:a16="http://schemas.microsoft.com/office/drawing/2014/main" id="{324E45BD-0507-E795-FEFF-9B964D38E7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835091E-F1E8-AFB9-A791-FF44AA351054}"/>
              </a:ext>
            </a:extLst>
          </p:cNvPr>
          <p:cNvSpPr txBox="1"/>
          <p:nvPr/>
        </p:nvSpPr>
        <p:spPr>
          <a:xfrm>
            <a:off x="5195944" y="4571192"/>
            <a:ext cx="4141694" cy="2123658"/>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dirty="0"/>
          </a:p>
          <a:p>
            <a:r>
              <a:rPr lang="fr-FR" sz="2400" b="1" dirty="0" err="1"/>
              <a:t>Loboc</a:t>
            </a:r>
            <a:endParaRPr lang="fr-FR" sz="2400" b="1" dirty="0"/>
          </a:p>
        </p:txBody>
      </p:sp>
    </p:spTree>
    <p:extLst>
      <p:ext uri="{BB962C8B-B14F-4D97-AF65-F5344CB8AC3E}">
        <p14:creationId xmlns:p14="http://schemas.microsoft.com/office/powerpoint/2010/main" val="141217910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chitecture médiévale&#10;&#10;Description générée automatiquement">
            <a:extLst>
              <a:ext uri="{FF2B5EF4-FFF2-40B4-BE49-F238E27FC236}">
                <a16:creationId xmlns:a16="http://schemas.microsoft.com/office/drawing/2014/main" id="{3BAC22F4-64CA-4CF6-10B5-545146B03A3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66629" y="279000"/>
            <a:ext cx="8458741"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55D1DCF-0BB3-DF02-41E5-E0F713FF0BF8}"/>
              </a:ext>
            </a:extLst>
          </p:cNvPr>
          <p:cNvSpPr txBox="1"/>
          <p:nvPr/>
        </p:nvSpPr>
        <p:spPr>
          <a:xfrm>
            <a:off x="4604272" y="-1957892"/>
            <a:ext cx="5013063"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Église de </a:t>
            </a:r>
            <a:r>
              <a:rPr lang="fr-FR" sz="2400" b="1" dirty="0" err="1"/>
              <a:t>Baclayon</a:t>
            </a:r>
            <a:endParaRPr lang="fr-FR" sz="2400" b="1" dirty="0"/>
          </a:p>
        </p:txBody>
      </p:sp>
    </p:spTree>
    <p:extLst>
      <p:ext uri="{BB962C8B-B14F-4D97-AF65-F5344CB8AC3E}">
        <p14:creationId xmlns:p14="http://schemas.microsoft.com/office/powerpoint/2010/main" val="3717556168"/>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bâtiment, ciel&#10;&#10;Description générée automatiquement">
            <a:extLst>
              <a:ext uri="{FF2B5EF4-FFF2-40B4-BE49-F238E27FC236}">
                <a16:creationId xmlns:a16="http://schemas.microsoft.com/office/drawing/2014/main" id="{1F5F44C9-A77D-E6D5-AB24-72D3D7EBE3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1426" y="279000"/>
            <a:ext cx="840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D859D95-26EB-E3E5-850D-CBC0B6F010FF}"/>
              </a:ext>
            </a:extLst>
          </p:cNvPr>
          <p:cNvSpPr txBox="1"/>
          <p:nvPr/>
        </p:nvSpPr>
        <p:spPr>
          <a:xfrm>
            <a:off x="4561243" y="4019679"/>
            <a:ext cx="4744122"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Église de </a:t>
            </a:r>
            <a:r>
              <a:rPr lang="fr-FR" sz="2400" b="1" dirty="0" err="1"/>
              <a:t>Loboc</a:t>
            </a:r>
            <a:endParaRPr lang="fr-FR" sz="2400" b="1" dirty="0"/>
          </a:p>
        </p:txBody>
      </p:sp>
    </p:spTree>
    <p:extLst>
      <p:ext uri="{BB962C8B-B14F-4D97-AF65-F5344CB8AC3E}">
        <p14:creationId xmlns:p14="http://schemas.microsoft.com/office/powerpoint/2010/main" val="1405842881"/>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herbe&#10;&#10;Description générée automatiquement">
            <a:extLst>
              <a:ext uri="{FF2B5EF4-FFF2-40B4-BE49-F238E27FC236}">
                <a16:creationId xmlns:a16="http://schemas.microsoft.com/office/drawing/2014/main" id="{7ACE1871-D73B-23F2-B93C-066CF746C3B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77356" y="114653"/>
            <a:ext cx="6768000" cy="6628693"/>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45F6472-1629-C441-9EE5-48AE50262F90}"/>
              </a:ext>
            </a:extLst>
          </p:cNvPr>
          <p:cNvSpPr txBox="1"/>
          <p:nvPr/>
        </p:nvSpPr>
        <p:spPr>
          <a:xfrm>
            <a:off x="8545356" y="1861073"/>
            <a:ext cx="3478306"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Tour de guet de </a:t>
            </a:r>
            <a:r>
              <a:rPr lang="fr-FR" sz="2400" b="1" dirty="0" err="1">
                <a:solidFill>
                  <a:srgbClr val="FFFF00"/>
                </a:solidFill>
              </a:rPr>
              <a:t>Panglao</a:t>
            </a:r>
            <a:endParaRPr lang="fr-FR" sz="2400" b="1" dirty="0">
              <a:solidFill>
                <a:srgbClr val="FFFF00"/>
              </a:solidFill>
            </a:endParaRPr>
          </a:p>
        </p:txBody>
      </p:sp>
    </p:spTree>
    <p:extLst>
      <p:ext uri="{BB962C8B-B14F-4D97-AF65-F5344CB8AC3E}">
        <p14:creationId xmlns:p14="http://schemas.microsoft.com/office/powerpoint/2010/main" val="193602114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arsier, mammifère, primate, plein air&#10;&#10;Description générée automatiquement">
            <a:extLst>
              <a:ext uri="{FF2B5EF4-FFF2-40B4-BE49-F238E27FC236}">
                <a16:creationId xmlns:a16="http://schemas.microsoft.com/office/drawing/2014/main" id="{E89098A2-2C33-7CDC-3365-E0D713867E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25063" y="211995"/>
            <a:ext cx="4824000" cy="643401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189A855-827A-DFAD-4438-BE569D2377B1}"/>
              </a:ext>
            </a:extLst>
          </p:cNvPr>
          <p:cNvSpPr txBox="1"/>
          <p:nvPr/>
        </p:nvSpPr>
        <p:spPr>
          <a:xfrm>
            <a:off x="2922494" y="1804597"/>
            <a:ext cx="3614569"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Tarsier</a:t>
            </a:r>
          </a:p>
        </p:txBody>
      </p:sp>
    </p:spTree>
    <p:extLst>
      <p:ext uri="{BB962C8B-B14F-4D97-AF65-F5344CB8AC3E}">
        <p14:creationId xmlns:p14="http://schemas.microsoft.com/office/powerpoint/2010/main" val="2359217377"/>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ourriture, produits de boulangerie, rouge&#10;&#10;Description générée automatiquement">
            <a:extLst>
              <a:ext uri="{FF2B5EF4-FFF2-40B4-BE49-F238E27FC236}">
                <a16:creationId xmlns:a16="http://schemas.microsoft.com/office/drawing/2014/main" id="{77E98663-170C-0594-2EFB-FD2E86C7883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7004" y="279000"/>
            <a:ext cx="8618583"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2F24C7E-1803-2493-3C62-FB06BAF46CAC}"/>
              </a:ext>
            </a:extLst>
          </p:cNvPr>
          <p:cNvSpPr txBox="1"/>
          <p:nvPr/>
        </p:nvSpPr>
        <p:spPr>
          <a:xfrm>
            <a:off x="9653196" y="428178"/>
            <a:ext cx="2538804" cy="6001643"/>
          </a:xfrm>
          <a:prstGeom prst="rect">
            <a:avLst/>
          </a:prstGeom>
          <a:noFill/>
        </p:spPr>
        <p:txBody>
          <a:bodyPr wrap="square" rtlCol="0">
            <a:spAutoFit/>
          </a:bodyPr>
          <a:lstStyle/>
          <a:p>
            <a:r>
              <a:rPr lang="fr-FR" sz="2400" b="1" dirty="0">
                <a:solidFill>
                  <a:srgbClr val="FFFF00"/>
                </a:solidFill>
              </a:rPr>
              <a:t> Le </a:t>
            </a:r>
            <a:r>
              <a:rPr lang="fr-FR" sz="2400" b="1" dirty="0" err="1">
                <a:solidFill>
                  <a:srgbClr val="FFFF00"/>
                </a:solidFill>
              </a:rPr>
              <a:t>kalamay</a:t>
            </a:r>
            <a:r>
              <a:rPr lang="fr-FR" sz="2400" b="1" dirty="0">
                <a:solidFill>
                  <a:srgbClr val="FFFF00"/>
                </a:solidFill>
              </a:rPr>
              <a:t>, également appelé calamar, est aromatisé au beurre de cacahuète. Le </a:t>
            </a:r>
            <a:r>
              <a:rPr lang="fr-FR" sz="2400" b="1" dirty="0" err="1">
                <a:solidFill>
                  <a:srgbClr val="FFFF00"/>
                </a:solidFill>
              </a:rPr>
              <a:t>kalamay</a:t>
            </a:r>
            <a:r>
              <a:rPr lang="fr-FR" sz="2400" b="1" dirty="0">
                <a:solidFill>
                  <a:srgbClr val="FFFF00"/>
                </a:solidFill>
              </a:rPr>
              <a:t> est un dessert sucré et visqueux originaire des Philippines, traditionnellement emballé dans des coques de noix de coco vides.</a:t>
            </a:r>
          </a:p>
        </p:txBody>
      </p:sp>
    </p:spTree>
    <p:extLst>
      <p:ext uri="{BB962C8B-B14F-4D97-AF65-F5344CB8AC3E}">
        <p14:creationId xmlns:p14="http://schemas.microsoft.com/office/powerpoint/2010/main" val="264676610"/>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6DDFFC9-36FC-361A-4EEE-C194A2BE8BDE}"/>
              </a:ext>
            </a:extLst>
          </p:cNvPr>
          <p:cNvSpPr txBox="1"/>
          <p:nvPr/>
        </p:nvSpPr>
        <p:spPr>
          <a:xfrm>
            <a:off x="1731981" y="1032734"/>
            <a:ext cx="9907793" cy="584775"/>
          </a:xfrm>
          <a:prstGeom prst="rect">
            <a:avLst/>
          </a:prstGeom>
          <a:noFill/>
        </p:spPr>
        <p:txBody>
          <a:bodyPr wrap="square" rtlCol="0">
            <a:spAutoFit/>
          </a:bodyPr>
          <a:lstStyle/>
          <a:p>
            <a:r>
              <a:rPr lang="fr-FR" sz="3200" b="1" dirty="0">
                <a:solidFill>
                  <a:srgbClr val="FFFF00"/>
                </a:solidFill>
              </a:rPr>
              <a:t>Lorient Vous A Proposé L’Île Bohol – Philippine </a:t>
            </a:r>
          </a:p>
        </p:txBody>
      </p:sp>
      <p:sp>
        <p:nvSpPr>
          <p:cNvPr id="3" name="ZoneTexte 2">
            <a:extLst>
              <a:ext uri="{FF2B5EF4-FFF2-40B4-BE49-F238E27FC236}">
                <a16:creationId xmlns:a16="http://schemas.microsoft.com/office/drawing/2014/main" id="{B870210F-E1E4-2A92-B840-EA520FB7EC3C}"/>
              </a:ext>
            </a:extLst>
          </p:cNvPr>
          <p:cNvSpPr txBox="1"/>
          <p:nvPr/>
        </p:nvSpPr>
        <p:spPr>
          <a:xfrm>
            <a:off x="3506993" y="1920995"/>
            <a:ext cx="8035962"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BC97899D-F0D5-82FA-D705-0D3596A51F4E}"/>
              </a:ext>
            </a:extLst>
          </p:cNvPr>
          <p:cNvSpPr txBox="1"/>
          <p:nvPr/>
        </p:nvSpPr>
        <p:spPr>
          <a:xfrm>
            <a:off x="4172173" y="2844224"/>
            <a:ext cx="7723991"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9009C5BA-735D-1ECC-D139-B3F25A5F340A}"/>
              </a:ext>
            </a:extLst>
          </p:cNvPr>
          <p:cNvSpPr txBox="1"/>
          <p:nvPr/>
        </p:nvSpPr>
        <p:spPr>
          <a:xfrm>
            <a:off x="5511499" y="3859479"/>
            <a:ext cx="5045337"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813384786"/>
      </p:ext>
    </p:extLst>
  </p:cSld>
  <p:clrMapOvr>
    <a:masterClrMapping/>
  </p:clrMapOvr>
  <mc:AlternateContent xmlns:mc="http://schemas.openxmlformats.org/markup-compatibility/2006">
    <mc:Choice xmlns:p14="http://schemas.microsoft.com/office/powerpoint/2010/main" Requires="p14">
      <p:transition spd="slow" p14:dur="5000" advClick="0" advTm="8000">
        <p14:prism isInverted="1"/>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75</TotalTime>
  <Words>267</Words>
  <Application>Microsoft Office PowerPoint</Application>
  <PresentationFormat>Grand écran</PresentationFormat>
  <Paragraphs>74</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2024-09-09T12:26:39Z</dcterms:created>
  <dcterms:modified xsi:type="dcterms:W3CDTF">2024-09-10T05:30:20Z</dcterms:modified>
</cp:coreProperties>
</file>