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76" r:id="rId3"/>
    <p:sldId id="275" r:id="rId4"/>
    <p:sldId id="274" r:id="rId5"/>
    <p:sldId id="273" r:id="rId6"/>
    <p:sldId id="272" r:id="rId7"/>
    <p:sldId id="271" r:id="rId8"/>
    <p:sldId id="270" r:id="rId9"/>
    <p:sldId id="269" r:id="rId10"/>
    <p:sldId id="268" r:id="rId11"/>
    <p:sldId id="267" r:id="rId12"/>
    <p:sldId id="266" r:id="rId13"/>
    <p:sldId id="265" r:id="rId14"/>
    <p:sldId id="264" r:id="rId15"/>
    <p:sldId id="262" r:id="rId16"/>
    <p:sldId id="261" r:id="rId17"/>
    <p:sldId id="260" r:id="rId18"/>
    <p:sldId id="259" r:id="rId19"/>
    <p:sldId id="258" r:id="rId20"/>
    <p:sldId id="257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03" autoAdjust="0"/>
    <p:restoredTop sz="94660"/>
  </p:normalViewPr>
  <p:slideViewPr>
    <p:cSldViewPr snapToGrid="0">
      <p:cViewPr varScale="1">
        <p:scale>
          <a:sx n="89" d="100"/>
          <a:sy n="89" d="100"/>
        </p:scale>
        <p:origin x="34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A0735CF-0E98-951A-BD2C-5638F6CD09C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96E0E97-69FB-F173-5291-A212B47AB35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9211361-BE95-A5B0-3D4F-248B90076B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1495A-0094-4767-ACD1-81A6CD07BD3A}" type="datetimeFigureOut">
              <a:rPr lang="fr-FR" smtClean="0"/>
              <a:t>11/09/2024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DAC0C35-7479-7D8D-8B87-3561C4B724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FFF2F31-2397-7524-AD75-072ED88B68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11049-488E-4D0E-8DEF-D15F7392071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96569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DA6F33-6663-D63A-609E-CADFD5167F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AC94782-38B3-197A-500B-067347F228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FEAAC15-7544-BCAD-6492-1D0F85A381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1495A-0094-4767-ACD1-81A6CD07BD3A}" type="datetimeFigureOut">
              <a:rPr lang="fr-FR" smtClean="0"/>
              <a:t>11/09/2024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FA37AA3-5C3C-4D35-81B7-BB9A77586D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D2AC0D0-03C8-6FD4-189F-A9CA311456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11049-488E-4D0E-8DEF-D15F7392071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8156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9D8E5C9-ED47-8F7C-434D-8FF69469EE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A7556C5-F129-5B8C-E97E-E9B6E48DCD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D70BF52-9C5B-BFF1-4511-5F22C79BF8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1495A-0094-4767-ACD1-81A6CD07BD3A}" type="datetimeFigureOut">
              <a:rPr lang="fr-FR" smtClean="0"/>
              <a:t>11/09/2024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83A892C-0EAE-409E-397D-B03F89A127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D5677A7-3E16-8910-0846-B549886095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11049-488E-4D0E-8DEF-D15F7392071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41103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D35BE90-72D9-2232-088E-F77C8F460D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70E3EF4-C8F3-483E-8DCC-01C3EF26344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52B0FE2A-94B4-C16F-DF2E-95500F0223D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AB04864-C98E-6DEF-A347-C4FC43951D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1495A-0094-4767-ACD1-81A6CD07BD3A}" type="datetimeFigureOut">
              <a:rPr lang="fr-FR" smtClean="0"/>
              <a:t>11/09/2024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2527F9B-36A3-E450-4D82-5780A44B5C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810D5F9-88DF-D3A5-01E3-528410B90D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11049-488E-4D0E-8DEF-D15F7392071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8635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10BCBC-6208-8E55-66A8-8EE1FAB9CD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0D98DFA-C2B8-ED96-DBAC-209A88A21B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C9A89A9-B8E3-7AEF-42F0-5A01EB9E4AB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D6DE89DD-5960-796F-398E-964114C9A54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86C61AC3-0193-6D92-A453-D8E4F0B9EEC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D93F5D75-50BD-CB38-D724-726A5CA939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1495A-0094-4767-ACD1-81A6CD07BD3A}" type="datetimeFigureOut">
              <a:rPr lang="fr-FR" smtClean="0"/>
              <a:t>11/09/2024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8C9C869F-4E88-6CD5-98D4-438029EB9B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AF3010F-0643-8A8D-F16A-A14C5CD77C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11049-488E-4D0E-8DEF-D15F7392071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06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49F8868-910F-7B92-196E-EB45AC22C1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E2A9DB74-A5EA-15C1-54BF-EFC7997A78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1495A-0094-4767-ACD1-81A6CD07BD3A}" type="datetimeFigureOut">
              <a:rPr lang="fr-FR" smtClean="0"/>
              <a:t>11/09/2024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4A1562BE-FB56-5CCD-33A4-6AFE2ACEA6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52A7696-D7D9-244E-C020-C79F556107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11049-488E-4D0E-8DEF-D15F7392071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9631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98D71BE-884E-46DC-1138-0A780E2F8F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1495A-0094-4767-ACD1-81A6CD07BD3A}" type="datetimeFigureOut">
              <a:rPr lang="fr-FR" smtClean="0"/>
              <a:t>11/09/2024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E4070F6-3E85-ABBD-5F45-2C45BE332A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EF5FE45F-519D-5672-F6D8-35CF81F1D7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11049-488E-4D0E-8DEF-D15F7392071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20423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4B6417E-C789-6FB0-A218-59D25E5C1F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8EFC016-9CAD-A3F5-D9F2-4D12222FC5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D128AD7-30F3-3661-B474-B71C87B83DD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8F9C65F-8DEC-53AF-B00A-EE8F831AA4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1495A-0094-4767-ACD1-81A6CD07BD3A}" type="datetimeFigureOut">
              <a:rPr lang="fr-FR" smtClean="0"/>
              <a:t>11/09/2024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1F6C739-B5B1-0337-0F17-7ECF5CB534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980F37B-5007-F75B-2C9E-227822F8C9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11049-488E-4D0E-8DEF-D15F7392071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8199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9C0008-3C3A-0E81-A4A1-399393278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61CEF35E-4C9F-BC1E-922D-7260C571E8E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F7F7668-C8CE-7EE7-FF33-37AE1B0DBA7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CE2B1C4-7D05-B93E-7772-C41EEFB6A7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1495A-0094-4767-ACD1-81A6CD07BD3A}" type="datetimeFigureOut">
              <a:rPr lang="fr-FR" smtClean="0"/>
              <a:t>11/09/2024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C3BB9EC-7CA5-90E1-6419-FEFE8E566A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6261E2F-AD99-1C19-2B05-252F28F846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11049-488E-4D0E-8DEF-D15F7392071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4678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70E093-3969-515B-2B6D-BF5D11F960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45EDC14-FF07-2F50-3A5F-4F6D81D927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DCF534E-6D3B-D7FA-B80E-93309DD4B8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1495A-0094-4767-ACD1-81A6CD07BD3A}" type="datetimeFigureOut">
              <a:rPr lang="fr-FR" smtClean="0"/>
              <a:t>11/09/2024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6958AD5-053A-F4F3-0640-3EDB7BDA25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82EF0FA-57BE-8AC6-04B0-D0DCD8966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11049-488E-4D0E-8DEF-D15F7392071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6226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DB4E06F6-9064-00EC-5595-8E4D25C463A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CF370B72-10EB-CB62-F760-E95D059D476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47D9F23-4F7D-DD87-F2FB-139A320CEB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1495A-0094-4767-ACD1-81A6CD07BD3A}" type="datetimeFigureOut">
              <a:rPr lang="fr-FR" smtClean="0"/>
              <a:t>11/09/2024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8A27B6C-DF93-6E15-5402-8AB901537B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991260A-58A4-85F5-5A55-7DCFCFEEC1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11049-488E-4D0E-8DEF-D15F7392071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1001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5DDDBFD9-4560-0E14-26F9-B1AE497F0A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03CCF04-8073-D090-2D25-EA02CB16B5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157728D-6C49-38C6-AD99-018924BE494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891495A-0094-4767-ACD1-81A6CD07BD3A}" type="datetimeFigureOut">
              <a:rPr lang="fr-FR" smtClean="0"/>
              <a:t>11/09/2024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6A44D64-FC5C-DDEB-EADE-A7F1F414EFE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E5F41A1-C1B2-80AA-17F0-5697F3634F7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E911049-488E-4D0E-8DEF-D15F7392071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54809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herbe, plein air, paysage, nature&#10;&#10;Description générée automatiquement">
            <a:extLst>
              <a:ext uri="{FF2B5EF4-FFF2-40B4-BE49-F238E27FC236}">
                <a16:creationId xmlns:a16="http://schemas.microsoft.com/office/drawing/2014/main" id="{C991D7BA-263C-FE2B-4922-BDEA2C878FB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857250"/>
            <a:ext cx="9144000" cy="51435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7C228E4-385A-D50C-6093-851B14974EAF}"/>
              </a:ext>
            </a:extLst>
          </p:cNvPr>
          <p:cNvSpPr txBox="1"/>
          <p:nvPr/>
        </p:nvSpPr>
        <p:spPr>
          <a:xfrm>
            <a:off x="4658061" y="161365"/>
            <a:ext cx="54433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Images -Puzzles</a:t>
            </a:r>
          </a:p>
        </p:txBody>
      </p:sp>
    </p:spTree>
    <p:extLst>
      <p:ext uri="{BB962C8B-B14F-4D97-AF65-F5344CB8AC3E}">
        <p14:creationId xmlns:p14="http://schemas.microsoft.com/office/powerpoint/2010/main" val="41030971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  <p:sndAc>
          <p:stSnd loop="1">
            <p:snd r:embed="rId2" name="Bob Marley; No Woman, No Cry  Subtitulado al Español.wav"/>
          </p:stSnd>
        </p:sndAc>
      </p:transition>
    </mc:Choice>
    <mc:Fallback>
      <p:transition spd="slow" advClick="0" advTm="8000">
        <p:fade/>
        <p:sndAc>
          <p:stSnd loop="1">
            <p:snd r:embed="rId2" name="Bob Marley; No Woman, No Cry  Subtitulado al Español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ciel, plein air, paysage&#10;&#10;Description générée automatiquement">
            <a:extLst>
              <a:ext uri="{FF2B5EF4-FFF2-40B4-BE49-F238E27FC236}">
                <a16:creationId xmlns:a16="http://schemas.microsoft.com/office/drawing/2014/main" id="{95891F29-3F71-7C0A-D696-E5DEF926637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588" y="192132"/>
            <a:ext cx="4644000" cy="6473736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oiseau, jaune, branche&#10;&#10;Description générée automatiquement">
            <a:extLst>
              <a:ext uri="{FF2B5EF4-FFF2-40B4-BE49-F238E27FC236}">
                <a16:creationId xmlns:a16="http://schemas.microsoft.com/office/drawing/2014/main" id="{1C9DFD57-8017-4730-8077-82B432348E6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3414" y="160851"/>
            <a:ext cx="4680000" cy="6505017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501036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bâtiment, ciel, plein air&#10;&#10;Description générée automatiquement">
            <a:extLst>
              <a:ext uri="{FF2B5EF4-FFF2-40B4-BE49-F238E27FC236}">
                <a16:creationId xmlns:a16="http://schemas.microsoft.com/office/drawing/2014/main" id="{B587E393-1828-B4D2-931A-8660081694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4125" y="1047750"/>
            <a:ext cx="7143750" cy="47625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A96DDB9-446A-FE9B-26E7-9B169FA839AC}"/>
              </a:ext>
            </a:extLst>
          </p:cNvPr>
          <p:cNvSpPr txBox="1"/>
          <p:nvPr/>
        </p:nvSpPr>
        <p:spPr>
          <a:xfrm>
            <a:off x="3894269" y="5810250"/>
            <a:ext cx="60565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San Miguel d’Allende, Mexique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50404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eau, bateau&#10;&#10;Description générée automatiquement">
            <a:extLst>
              <a:ext uri="{FF2B5EF4-FFF2-40B4-BE49-F238E27FC236}">
                <a16:creationId xmlns:a16="http://schemas.microsoft.com/office/drawing/2014/main" id="{2781ADC8-47AC-DE82-7BC6-556D8578E6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4125" y="1047750"/>
            <a:ext cx="7143750" cy="47625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CF58B9A-7BE4-4639-6820-2AFF587275D5}"/>
              </a:ext>
            </a:extLst>
          </p:cNvPr>
          <p:cNvSpPr txBox="1"/>
          <p:nvPr/>
        </p:nvSpPr>
        <p:spPr>
          <a:xfrm>
            <a:off x="4851699" y="5810250"/>
            <a:ext cx="63039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Bergen, Norvège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2867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bre&#10;&#10;Description générée automatiquement">
            <a:extLst>
              <a:ext uri="{FF2B5EF4-FFF2-40B4-BE49-F238E27FC236}">
                <a16:creationId xmlns:a16="http://schemas.microsoft.com/office/drawing/2014/main" id="{662C8FA2-E2EE-F2CF-1EEA-E2B5AD107A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4125" y="1047750"/>
            <a:ext cx="7143750" cy="47625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6DB643F-9EEE-6B65-5453-422A1F57882F}"/>
              </a:ext>
            </a:extLst>
          </p:cNvPr>
          <p:cNvSpPr txBox="1"/>
          <p:nvPr/>
        </p:nvSpPr>
        <p:spPr>
          <a:xfrm>
            <a:off x="3571539" y="5810250"/>
            <a:ext cx="57768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Charleston en Caroline du Sud (USA)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75242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nuage, plein air, Ruines&#10;&#10;Description générée automatiquement">
            <a:extLst>
              <a:ext uri="{FF2B5EF4-FFF2-40B4-BE49-F238E27FC236}">
                <a16:creationId xmlns:a16="http://schemas.microsoft.com/office/drawing/2014/main" id="{676B314C-9A36-0BE8-83D6-6FF21F21D7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4125" y="1047750"/>
            <a:ext cx="7143750" cy="47625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21941DC-2647-F310-8218-CC487E620192}"/>
              </a:ext>
            </a:extLst>
          </p:cNvPr>
          <p:cNvSpPr txBox="1"/>
          <p:nvPr/>
        </p:nvSpPr>
        <p:spPr>
          <a:xfrm>
            <a:off x="4701092" y="5810250"/>
            <a:ext cx="6250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Athènes en Grèce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63924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arbre, ciel&#10;&#10;Description générée automatiquement">
            <a:extLst>
              <a:ext uri="{FF2B5EF4-FFF2-40B4-BE49-F238E27FC236}">
                <a16:creationId xmlns:a16="http://schemas.microsoft.com/office/drawing/2014/main" id="{7CA740B1-7FFA-F97B-6C50-C63E87FA54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4125" y="1047750"/>
            <a:ext cx="7143750" cy="47625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3D9414A-71D8-166A-32E0-6BEE1270814C}"/>
              </a:ext>
            </a:extLst>
          </p:cNvPr>
          <p:cNvSpPr txBox="1"/>
          <p:nvPr/>
        </p:nvSpPr>
        <p:spPr>
          <a:xfrm>
            <a:off x="4948518" y="5810250"/>
            <a:ext cx="58951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Kyoto au Japon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763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tagne, paysage, plein air, eau&#10;&#10;Description générée automatiquement">
            <a:extLst>
              <a:ext uri="{FF2B5EF4-FFF2-40B4-BE49-F238E27FC236}">
                <a16:creationId xmlns:a16="http://schemas.microsoft.com/office/drawing/2014/main" id="{22ED237E-4D67-69E7-85F6-758FD55461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4125" y="1047750"/>
            <a:ext cx="7143750" cy="47625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1F7303F-02A9-61F7-692B-900138F8DF70}"/>
              </a:ext>
            </a:extLst>
          </p:cNvPr>
          <p:cNvSpPr txBox="1"/>
          <p:nvPr/>
        </p:nvSpPr>
        <p:spPr>
          <a:xfrm>
            <a:off x="4335332" y="5810250"/>
            <a:ext cx="56800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Cap en  Afrique du Sud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2157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tagne, plein air, paysage, eau&#10;&#10;Description générée automatiquement">
            <a:extLst>
              <a:ext uri="{FF2B5EF4-FFF2-40B4-BE49-F238E27FC236}">
                <a16:creationId xmlns:a16="http://schemas.microsoft.com/office/drawing/2014/main" id="{EDDF00B2-3E6D-BD63-802C-D83F911F8A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4125" y="1047750"/>
            <a:ext cx="7143750" cy="47625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9C95289-64A3-4120-9F90-6A7514902EDD}"/>
              </a:ext>
            </a:extLst>
          </p:cNvPr>
          <p:cNvSpPr txBox="1"/>
          <p:nvPr/>
        </p:nvSpPr>
        <p:spPr>
          <a:xfrm>
            <a:off x="4346089" y="5810250"/>
            <a:ext cx="56907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>
                <a:solidFill>
                  <a:srgbClr val="FFFF00"/>
                </a:solidFill>
              </a:rPr>
              <a:t>Rio de Janeiro au Brésil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6698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ciel, paysage&#10;&#10;Description générée automatiquement">
            <a:extLst>
              <a:ext uri="{FF2B5EF4-FFF2-40B4-BE49-F238E27FC236}">
                <a16:creationId xmlns:a16="http://schemas.microsoft.com/office/drawing/2014/main" id="{24C6AAEA-54C4-D731-B87E-832AEBF4CE4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9663" y="639000"/>
            <a:ext cx="8392674" cy="55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31A4587-CD79-89BF-6884-03407EEB4EDA}"/>
              </a:ext>
            </a:extLst>
          </p:cNvPr>
          <p:cNvSpPr txBox="1"/>
          <p:nvPr/>
        </p:nvSpPr>
        <p:spPr>
          <a:xfrm>
            <a:off x="4851699" y="6219000"/>
            <a:ext cx="75088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Santorini (Grèce)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6629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chitecture chinoise, fleur&#10;&#10;Description générée automatiquement">
            <a:extLst>
              <a:ext uri="{FF2B5EF4-FFF2-40B4-BE49-F238E27FC236}">
                <a16:creationId xmlns:a16="http://schemas.microsoft.com/office/drawing/2014/main" id="{F12E7628-E0CF-DB5B-3CE2-946031DC752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0024" y="639000"/>
            <a:ext cx="8351951" cy="55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21336FB-FCFD-9F10-7145-91B65C447664}"/>
              </a:ext>
            </a:extLst>
          </p:cNvPr>
          <p:cNvSpPr txBox="1"/>
          <p:nvPr/>
        </p:nvSpPr>
        <p:spPr>
          <a:xfrm>
            <a:off x="5109882" y="6219000"/>
            <a:ext cx="7315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Tokyo (Japon)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7329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maison, fenêtre&#10;&#10;Description générée automatiquement">
            <a:extLst>
              <a:ext uri="{FF2B5EF4-FFF2-40B4-BE49-F238E27FC236}">
                <a16:creationId xmlns:a16="http://schemas.microsoft.com/office/drawing/2014/main" id="{EA8564EC-8F3F-53F3-D829-60926D4E3AA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3260" y="639000"/>
            <a:ext cx="8365479" cy="55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2A480D7-9972-3D62-9431-231B8A17248D}"/>
              </a:ext>
            </a:extLst>
          </p:cNvPr>
          <p:cNvSpPr txBox="1"/>
          <p:nvPr/>
        </p:nvSpPr>
        <p:spPr>
          <a:xfrm>
            <a:off x="4066390" y="6219000"/>
            <a:ext cx="6583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San Francisco (États-Unis)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1333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eau, ciel&#10;&#10;Description générée automatiquement">
            <a:extLst>
              <a:ext uri="{FF2B5EF4-FFF2-40B4-BE49-F238E27FC236}">
                <a16:creationId xmlns:a16="http://schemas.microsoft.com/office/drawing/2014/main" id="{6E9C0108-B94F-7785-A88D-8B0BF14E19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62204" y="639000"/>
            <a:ext cx="9233486" cy="55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1492F0B-F00D-DCB6-EEAC-AD8191521AB9}"/>
              </a:ext>
            </a:extLst>
          </p:cNvPr>
          <p:cNvSpPr txBox="1"/>
          <p:nvPr/>
        </p:nvSpPr>
        <p:spPr>
          <a:xfrm>
            <a:off x="4550484" y="6219000"/>
            <a:ext cx="71538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Londres (Royaume-Uni)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0355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mosquée, bâtiment&#10;&#10;Description générée automatiquement">
            <a:extLst>
              <a:ext uri="{FF2B5EF4-FFF2-40B4-BE49-F238E27FC236}">
                <a16:creationId xmlns:a16="http://schemas.microsoft.com/office/drawing/2014/main" id="{F3EE4785-3C32-B558-3CF0-23DDB7A9DC6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80362" y="639000"/>
            <a:ext cx="8631275" cy="55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46D97F0-ED8B-3241-4FE6-7E085B4B53FC}"/>
              </a:ext>
            </a:extLst>
          </p:cNvPr>
          <p:cNvSpPr txBox="1"/>
          <p:nvPr/>
        </p:nvSpPr>
        <p:spPr>
          <a:xfrm>
            <a:off x="4690334" y="6219000"/>
            <a:ext cx="77455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Istanbul (Turquie)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50451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ot de fleurs, Bleu Majorelle, plante d’intérieur, plein air&#10;&#10;Description générée automatiquement">
            <a:extLst>
              <a:ext uri="{FF2B5EF4-FFF2-40B4-BE49-F238E27FC236}">
                <a16:creationId xmlns:a16="http://schemas.microsoft.com/office/drawing/2014/main" id="{2F01F3CB-3C6C-BF68-41C0-A8B24D74877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9568" y="639000"/>
            <a:ext cx="8192864" cy="55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AE1A040-8779-0778-1E31-03593E1BA14D}"/>
              </a:ext>
            </a:extLst>
          </p:cNvPr>
          <p:cNvSpPr txBox="1"/>
          <p:nvPr/>
        </p:nvSpPr>
        <p:spPr>
          <a:xfrm>
            <a:off x="4410635" y="5803501"/>
            <a:ext cx="769665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>
              <a:solidFill>
                <a:srgbClr val="FFFF00"/>
              </a:solidFill>
            </a:endParaRPr>
          </a:p>
          <a:p>
            <a:r>
              <a:rPr lang="fr-FR" sz="2400" b="1">
                <a:solidFill>
                  <a:srgbClr val="FFFF00"/>
                </a:solidFill>
              </a:rPr>
              <a:t>Chefchaouen (Maroc)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4581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ransport, embarcation, bâtiment, bateau&#10;&#10;Description générée automatiquement">
            <a:extLst>
              <a:ext uri="{FF2B5EF4-FFF2-40B4-BE49-F238E27FC236}">
                <a16:creationId xmlns:a16="http://schemas.microsoft.com/office/drawing/2014/main" id="{F70850A2-16E2-6748-7708-6406E275099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6473" y="639000"/>
            <a:ext cx="8379053" cy="55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5EEC384-6240-5E5B-461D-BEFEE972C6CC}"/>
              </a:ext>
            </a:extLst>
          </p:cNvPr>
          <p:cNvSpPr txBox="1"/>
          <p:nvPr/>
        </p:nvSpPr>
        <p:spPr>
          <a:xfrm>
            <a:off x="5217459" y="5948542"/>
            <a:ext cx="57015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>
              <a:solidFill>
                <a:srgbClr val="FFFF00"/>
              </a:solidFill>
            </a:endParaRPr>
          </a:p>
          <a:p>
            <a:r>
              <a:rPr lang="fr-FR" sz="2400" b="1">
                <a:solidFill>
                  <a:srgbClr val="FFFF00"/>
                </a:solidFill>
              </a:rPr>
              <a:t>Venise (Italie)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16547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 descr="Une image contenant ciel, embarcation, bateau, transport&#10;&#10;Description générée automatiquement">
            <a:extLst>
              <a:ext uri="{FF2B5EF4-FFF2-40B4-BE49-F238E27FC236}">
                <a16:creationId xmlns:a16="http://schemas.microsoft.com/office/drawing/2014/main" id="{1608A646-6C3F-C9CE-4759-F3281DB1D97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3032" y="639000"/>
            <a:ext cx="8365935" cy="55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69834CD6-2881-0375-AB05-1E527B8D09F9}"/>
              </a:ext>
            </a:extLst>
          </p:cNvPr>
          <p:cNvSpPr txBox="1"/>
          <p:nvPr/>
        </p:nvSpPr>
        <p:spPr>
          <a:xfrm>
            <a:off x="3377901" y="6219000"/>
            <a:ext cx="67880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Venise est la plus belle ville du monde 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45826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nuit, ciel&#10;&#10;Description générée automatiquement">
            <a:extLst>
              <a:ext uri="{FF2B5EF4-FFF2-40B4-BE49-F238E27FC236}">
                <a16:creationId xmlns:a16="http://schemas.microsoft.com/office/drawing/2014/main" id="{145F4E5D-DB94-F730-EEB0-67DC7A143F7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85255" y="639000"/>
            <a:ext cx="8221490" cy="55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BBB7665-B01B-BDB5-9946-583DF29D90C9}"/>
              </a:ext>
            </a:extLst>
          </p:cNvPr>
          <p:cNvSpPr txBox="1"/>
          <p:nvPr/>
        </p:nvSpPr>
        <p:spPr>
          <a:xfrm>
            <a:off x="5615492" y="6219000"/>
            <a:ext cx="63577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Masséna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5011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fleur, orchidée, pétale&#10;&#10;Description générée automatiquement">
            <a:extLst>
              <a:ext uri="{FF2B5EF4-FFF2-40B4-BE49-F238E27FC236}">
                <a16:creationId xmlns:a16="http://schemas.microsoft.com/office/drawing/2014/main" id="{2771E8A4-3085-D516-452D-9536E2EB26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62250" y="1209675"/>
            <a:ext cx="6667500" cy="443865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1885796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arrière de corail, fleur, plante, violet&#10;&#10;Description générée automatiquement">
            <a:extLst>
              <a:ext uri="{FF2B5EF4-FFF2-40B4-BE49-F238E27FC236}">
                <a16:creationId xmlns:a16="http://schemas.microsoft.com/office/drawing/2014/main" id="{4ADA5927-8EA8-3A95-8392-893B4777F53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38000" y="171000"/>
            <a:ext cx="6516000" cy="6516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7639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herbe&#10;&#10;Description générée automatiquement">
            <a:extLst>
              <a:ext uri="{FF2B5EF4-FFF2-40B4-BE49-F238E27FC236}">
                <a16:creationId xmlns:a16="http://schemas.microsoft.com/office/drawing/2014/main" id="{52AAE90E-3EF2-E76A-BDD7-F4384F5A78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6000" y="639000"/>
            <a:ext cx="9920000" cy="55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5FC65F5-B8D7-EF17-1C79-4FDC65154EEE}"/>
              </a:ext>
            </a:extLst>
          </p:cNvPr>
          <p:cNvSpPr txBox="1"/>
          <p:nvPr/>
        </p:nvSpPr>
        <p:spPr>
          <a:xfrm>
            <a:off x="4851697" y="6219000"/>
            <a:ext cx="51421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 Berlin (Allemagne)</a:t>
            </a:r>
          </a:p>
        </p:txBody>
      </p:sp>
    </p:spTree>
    <p:extLst>
      <p:ext uri="{BB962C8B-B14F-4D97-AF65-F5344CB8AC3E}">
        <p14:creationId xmlns:p14="http://schemas.microsoft.com/office/powerpoint/2010/main" val="362745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stade, ciel, plein air&#10;&#10;Description générée automatiquement">
            <a:extLst>
              <a:ext uri="{FF2B5EF4-FFF2-40B4-BE49-F238E27FC236}">
                <a16:creationId xmlns:a16="http://schemas.microsoft.com/office/drawing/2014/main" id="{80DF98A9-EEB4-DEE4-4DF7-9BE105714A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6000" y="639000"/>
            <a:ext cx="9920000" cy="55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2ECBE9E-EF03-5826-8447-6819C1E9E287}"/>
              </a:ext>
            </a:extLst>
          </p:cNvPr>
          <p:cNvSpPr txBox="1"/>
          <p:nvPr/>
        </p:nvSpPr>
        <p:spPr>
          <a:xfrm>
            <a:off x="3808207" y="6219000"/>
            <a:ext cx="7594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Rome (Italie) Capitale de l’Italie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21040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bastion, plein air, ciel&#10;&#10;Description générée automatiquement">
            <a:extLst>
              <a:ext uri="{FF2B5EF4-FFF2-40B4-BE49-F238E27FC236}">
                <a16:creationId xmlns:a16="http://schemas.microsoft.com/office/drawing/2014/main" id="{BB3076B9-65B0-2FC0-0049-026B8B39CD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6000" y="639000"/>
            <a:ext cx="9920000" cy="55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B67BC79-AE5D-EC38-873B-460DD7453EC0}"/>
              </a:ext>
            </a:extLst>
          </p:cNvPr>
          <p:cNvSpPr txBox="1"/>
          <p:nvPr/>
        </p:nvSpPr>
        <p:spPr>
          <a:xfrm>
            <a:off x="4604273" y="6219000"/>
            <a:ext cx="62932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Budapest (Hongrie)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407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eau&#10;&#10;Description générée automatiquement">
            <a:extLst>
              <a:ext uri="{FF2B5EF4-FFF2-40B4-BE49-F238E27FC236}">
                <a16:creationId xmlns:a16="http://schemas.microsoft.com/office/drawing/2014/main" id="{42430DCD-3D2C-03C2-0B83-945EDFAEE1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6000" y="639000"/>
            <a:ext cx="9920000" cy="55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46910F1-9EB8-78F2-D952-615F7DBEA5FD}"/>
              </a:ext>
            </a:extLst>
          </p:cNvPr>
          <p:cNvSpPr txBox="1"/>
          <p:nvPr/>
        </p:nvSpPr>
        <p:spPr>
          <a:xfrm>
            <a:off x="4765638" y="6219000"/>
            <a:ext cx="63685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Ottawa (Canada) 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9424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kremlin&#10;&#10;Description générée automatiquement">
            <a:extLst>
              <a:ext uri="{FF2B5EF4-FFF2-40B4-BE49-F238E27FC236}">
                <a16:creationId xmlns:a16="http://schemas.microsoft.com/office/drawing/2014/main" id="{1C9215FD-8AED-6DE8-D052-7F7AB5DAD7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6000" y="639000"/>
            <a:ext cx="9920000" cy="55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83056EE-7CCC-3C42-C5D5-72334F4C6B42}"/>
              </a:ext>
            </a:extLst>
          </p:cNvPr>
          <p:cNvSpPr txBox="1"/>
          <p:nvPr/>
        </p:nvSpPr>
        <p:spPr>
          <a:xfrm>
            <a:off x="4948518" y="6219000"/>
            <a:ext cx="5927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Moscou (Russie) 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14718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nature, Reliefs côtiers et océaniques&#10;&#10;Description générée automatiquement">
            <a:extLst>
              <a:ext uri="{FF2B5EF4-FFF2-40B4-BE49-F238E27FC236}">
                <a16:creationId xmlns:a16="http://schemas.microsoft.com/office/drawing/2014/main" id="{28E56CB8-75BA-C69A-F0F3-F41CD5F1FD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62250" y="904875"/>
            <a:ext cx="6667500" cy="504825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50272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tagne, nature, plein air, paysage&#10;&#10;Description générée automatiquement">
            <a:extLst>
              <a:ext uri="{FF2B5EF4-FFF2-40B4-BE49-F238E27FC236}">
                <a16:creationId xmlns:a16="http://schemas.microsoft.com/office/drawing/2014/main" id="{6F5F0424-7BED-BC32-F6B9-D8A42F3A55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62250" y="1176337"/>
            <a:ext cx="6667500" cy="4505325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16465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lmier, Tropiques, ciel&#10;&#10;Description générée automatiquement">
            <a:extLst>
              <a:ext uri="{FF2B5EF4-FFF2-40B4-BE49-F238E27FC236}">
                <a16:creationId xmlns:a16="http://schemas.microsoft.com/office/drawing/2014/main" id="{E277B224-F215-0431-E56B-FD6A1CE7E0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62250" y="1347787"/>
            <a:ext cx="6667500" cy="4162425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935859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nature, grotte, eau, plein air&#10;&#10;Description générée automatiquement">
            <a:extLst>
              <a:ext uri="{FF2B5EF4-FFF2-40B4-BE49-F238E27FC236}">
                <a16:creationId xmlns:a16="http://schemas.microsoft.com/office/drawing/2014/main" id="{72E87D41-3F35-1523-D64C-D105572A4B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62250" y="1557337"/>
            <a:ext cx="6667500" cy="3743325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208737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1263288E-CF5E-535D-9118-66ADE9C3EC65}"/>
              </a:ext>
            </a:extLst>
          </p:cNvPr>
          <p:cNvSpPr txBox="1"/>
          <p:nvPr/>
        </p:nvSpPr>
        <p:spPr>
          <a:xfrm>
            <a:off x="1925619" y="953568"/>
            <a:ext cx="93914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a Proposé Des Images </a:t>
            </a:r>
            <a:r>
              <a:rPr lang="fr-FR" sz="3200" b="1" dirty="0" err="1">
                <a:solidFill>
                  <a:srgbClr val="FFFF00"/>
                </a:solidFill>
              </a:rPr>
              <a:t>Puzzules</a:t>
            </a:r>
            <a:r>
              <a:rPr lang="fr-FR" sz="3200" b="1" dirty="0">
                <a:solidFill>
                  <a:srgbClr val="FFFF00"/>
                </a:solidFill>
              </a:rPr>
              <a:t> 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39E45B1F-06B3-F011-316D-099D12C84FA2}"/>
              </a:ext>
            </a:extLst>
          </p:cNvPr>
          <p:cNvSpPr txBox="1"/>
          <p:nvPr/>
        </p:nvSpPr>
        <p:spPr>
          <a:xfrm>
            <a:off x="3453207" y="2368197"/>
            <a:ext cx="74765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86F3D545-D565-9267-7562-7D4A99FFAFD4}"/>
              </a:ext>
            </a:extLst>
          </p:cNvPr>
          <p:cNvSpPr txBox="1"/>
          <p:nvPr/>
        </p:nvSpPr>
        <p:spPr>
          <a:xfrm>
            <a:off x="4281545" y="3490438"/>
            <a:ext cx="65514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Merci De Votre Visite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53536D2B-F106-F1D4-2618-1F5E27C922A7}"/>
              </a:ext>
            </a:extLst>
          </p:cNvPr>
          <p:cNvSpPr txBox="1"/>
          <p:nvPr/>
        </p:nvSpPr>
        <p:spPr>
          <a:xfrm>
            <a:off x="5572461" y="4556959"/>
            <a:ext cx="47333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37708730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</TotalTime>
  <Words>121</Words>
  <Application>Microsoft Office PowerPoint</Application>
  <PresentationFormat>Grand écran</PresentationFormat>
  <Paragraphs>28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4</cp:revision>
  <dcterms:created xsi:type="dcterms:W3CDTF">2024-09-10T14:05:20Z</dcterms:created>
  <dcterms:modified xsi:type="dcterms:W3CDTF">2024-09-11T07:07:52Z</dcterms:modified>
</cp:coreProperties>
</file>