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333" r:id="rId2"/>
    <p:sldId id="296" r:id="rId3"/>
    <p:sldId id="259" r:id="rId4"/>
    <p:sldId id="260" r:id="rId5"/>
    <p:sldId id="258" r:id="rId6"/>
    <p:sldId id="323" r:id="rId7"/>
    <p:sldId id="263" r:id="rId8"/>
    <p:sldId id="264" r:id="rId9"/>
    <p:sldId id="289" r:id="rId10"/>
    <p:sldId id="265" r:id="rId11"/>
    <p:sldId id="278" r:id="rId12"/>
    <p:sldId id="306" r:id="rId13"/>
    <p:sldId id="270" r:id="rId14"/>
    <p:sldId id="271" r:id="rId15"/>
    <p:sldId id="268" r:id="rId16"/>
    <p:sldId id="273" r:id="rId17"/>
    <p:sldId id="334" r:id="rId18"/>
    <p:sldId id="272" r:id="rId19"/>
    <p:sldId id="292" r:id="rId20"/>
    <p:sldId id="318" r:id="rId21"/>
    <p:sldId id="291" r:id="rId22"/>
    <p:sldId id="319" r:id="rId23"/>
    <p:sldId id="332" r:id="rId24"/>
    <p:sldId id="276" r:id="rId25"/>
    <p:sldId id="283" r:id="rId26"/>
    <p:sldId id="317" r:id="rId27"/>
    <p:sldId id="321" r:id="rId28"/>
    <p:sldId id="305" r:id="rId29"/>
    <p:sldId id="269" r:id="rId30"/>
    <p:sldId id="288" r:id="rId31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HrNZb238/TmCYGIGf8JAw==" hashData="dclapfdF1MNGflPPQe/ComIF50a7pmiqU40ywqGfI5pr7bBc1z/KyTnsh45OIsH9H7y50gdr04pO1aWbOwRHNg=="/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30" d="100"/>
          <a:sy n="130" d="100"/>
        </p:scale>
        <p:origin x="323" y="3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EBFEC1-2BB6-43A1-AA8A-32A05506ADD4}" type="datetimeFigureOut">
              <a:rPr lang="fr-FR" smtClean="0"/>
              <a:t>14/09/2024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AB36AD-47B6-4C2E-8A19-1C6BB694C5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543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1pPr>
    <a:lvl2pPr marL="229514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2pPr>
    <a:lvl3pPr marL="459029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3pPr>
    <a:lvl4pPr marL="688543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4pPr>
    <a:lvl5pPr marL="918058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5pPr>
    <a:lvl6pPr marL="1147572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6pPr>
    <a:lvl7pPr marL="1377086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7pPr>
    <a:lvl8pPr marL="1606601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8pPr>
    <a:lvl9pPr marL="1836115" algn="l" defTabSz="459029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 lang="en-us"/>
            </a:pPr>
            <a:fld id="{3FD4C79E-D0D2-8131-9C6C-266489226A73}" type="datetime1">
              <a:rPr lang="fr-fr" cap="none" smtClean="0"/>
              <a:t>14/09/2024</a:t>
            </a:fld>
            <a:endParaRPr lang="fr-fr" cap="non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871-3FD2-814E-9C6C-C91BF6226A9C}" type="slidenum">
              <a:rPr lang="fr-fr" cap="none" smtClean="0"/>
              <a:t>6</a:t>
            </a:fld>
            <a:endParaRPr lang="fr-fr" cap="none"/>
          </a:p>
        </p:txBody>
      </p:sp>
    </p:spTree>
    <p:extLst>
      <p:ext uri="{BB962C8B-B14F-4D97-AF65-F5344CB8AC3E}">
        <p14:creationId xmlns:p14="http://schemas.microsoft.com/office/powerpoint/2010/main" val="25895004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QAAAgHAAD2JQAABBoAABAAAAAmAAAACAAAAAEOAAAAAAAA"/>
              </a:ext>
            </a:extLst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commentaires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pPr>
              <a:defRPr lang="en-us"/>
            </a:pPr>
            <a:endParaRPr lang="fr-fr" kern="1" cap="none"/>
          </a:p>
        </p:txBody>
      </p:sp>
      <p:sp>
        <p:nvSpPr>
          <p:cNvPr id="4" name="Espace réservé du numéro de diapositive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>
              <a:defRPr lang="en-us"/>
            </a:pPr>
            <a:fld id="{3FD4C9C7-89D2-813F-9C6C-7F6A87226A2A}" type="slidenum">
              <a:rPr lang="nl-be" cap="none"/>
              <a:t>18</a:t>
            </a:fld>
            <a:endParaRPr lang="nl-be" cap="non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zJtA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QAAAgHAAD2JQAABBoAABAAAAAmAAAACAAAAAEOAAAAAAAA"/>
              </a:ext>
            </a:extLst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commentaires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Jojw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pPr>
              <a:defRPr lang="en-us"/>
            </a:pPr>
            <a:endParaRPr lang="fr-fr" kern="1" cap="none" dirty="0"/>
          </a:p>
        </p:txBody>
      </p:sp>
      <p:sp>
        <p:nvSpPr>
          <p:cNvPr id="4" name="Espace réservé du numéro de diapositive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xy7X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>
              <a:defRPr lang="en-us"/>
            </a:pPr>
            <a:fld id="{3FD480A4-EAD2-8176-9C6C-1C23CE226A49}" type="slidenum">
              <a:rPr lang="nl-be" cap="none"/>
              <a:t>21</a:t>
            </a:fld>
            <a:endParaRPr lang="nl-be" cap="non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FA4D0-BD0B-4F11-A1D1-AF346118DC9A}" type="datetimeFigureOut">
              <a:rPr lang="fr-FR" smtClean="0"/>
              <a:t>14/09/2024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6B82-5147-471C-9840-D9EAA26D6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434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FA4D0-BD0B-4F11-A1D1-AF346118DC9A}" type="datetimeFigureOut">
              <a:rPr lang="fr-FR" smtClean="0"/>
              <a:t>14/09/2024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6B82-5147-471C-9840-D9EAA26D6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06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FA4D0-BD0B-4F11-A1D1-AF346118DC9A}" type="datetimeFigureOut">
              <a:rPr lang="fr-FR" smtClean="0"/>
              <a:t>14/09/2024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6B82-5147-471C-9840-D9EAA26D6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793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FA4D0-BD0B-4F11-A1D1-AF346118DC9A}" type="datetimeFigureOut">
              <a:rPr lang="fr-FR" smtClean="0"/>
              <a:t>14/09/2024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6B82-5147-471C-9840-D9EAA26D6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495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FA4D0-BD0B-4F11-A1D1-AF346118DC9A}" type="datetimeFigureOut">
              <a:rPr lang="fr-FR" smtClean="0"/>
              <a:t>14/09/2024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6B82-5147-471C-9840-D9EAA26D6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459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FA4D0-BD0B-4F11-A1D1-AF346118DC9A}" type="datetimeFigureOut">
              <a:rPr lang="fr-FR" smtClean="0"/>
              <a:t>14/09/2024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6B82-5147-471C-9840-D9EAA26D6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142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FA4D0-BD0B-4F11-A1D1-AF346118DC9A}" type="datetimeFigureOut">
              <a:rPr lang="fr-FR" smtClean="0"/>
              <a:t>14/09/2024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6B82-5147-471C-9840-D9EAA26D6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20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FA4D0-BD0B-4F11-A1D1-AF346118DC9A}" type="datetimeFigureOut">
              <a:rPr lang="fr-FR" smtClean="0"/>
              <a:t>14/09/2024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6B82-5147-471C-9840-D9EAA26D6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304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FA4D0-BD0B-4F11-A1D1-AF346118DC9A}" type="datetimeFigureOut">
              <a:rPr lang="fr-FR" smtClean="0"/>
              <a:t>14/09/2024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6B82-5147-471C-9840-D9EAA26D6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29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FA4D0-BD0B-4F11-A1D1-AF346118DC9A}" type="datetimeFigureOut">
              <a:rPr lang="fr-FR" smtClean="0"/>
              <a:t>14/09/2024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6B82-5147-471C-9840-D9EAA26D6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121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FA4D0-BD0B-4F11-A1D1-AF346118DC9A}" type="datetimeFigureOut">
              <a:rPr lang="fr-FR" smtClean="0"/>
              <a:t>14/09/2024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6B82-5147-471C-9840-D9EAA26D6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986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FA4D0-BD0B-4F11-A1D1-AF346118DC9A}" type="datetimeFigureOut">
              <a:rPr lang="fr-FR" smtClean="0"/>
              <a:t>14/09/2024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F6B82-5147-471C-9840-D9EAA26D6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456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g"/><Relationship Id="rId5" Type="http://schemas.openxmlformats.org/officeDocument/2006/relationships/image" Target="../media/image44.gif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2A3FF847-06A4-4ECF-AA4E-FB9DABF21B9D}"/>
              </a:ext>
            </a:extLst>
          </p:cNvPr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998" cy="34446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FED04AFA-ED42-4921-819E-DB6521BFDAB9}"/>
              </a:ext>
            </a:extLst>
          </p:cNvPr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D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998" cy="34446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Picture 10">
            <a:extLst>
              <a:ext uri="{FF2B5EF4-FFF2-40B4-BE49-F238E27FC236}">
                <a16:creationId xmlns:a16="http://schemas.microsoft.com/office/drawing/2014/main" id="{CED7A0B8-D96A-4915-8936-A0CD221E4954}"/>
              </a:ext>
            </a:extLst>
          </p:cNvPr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998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B15DF6D-E152-4A2F-9E90-09608EECFA36}"/>
              </a:ext>
            </a:extLst>
          </p:cNvPr>
          <p:cNvSpPr txBox="1"/>
          <p:nvPr/>
        </p:nvSpPr>
        <p:spPr>
          <a:xfrm>
            <a:off x="360000" y="19251"/>
            <a:ext cx="5424783" cy="2041856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r"/>
            <a:r>
              <a:rPr lang="fr-FR" sz="2800" dirty="0">
                <a:ln w="12700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rush Script MT" panose="03060802040406070304" pitchFamily="66" charset="0"/>
              </a:rPr>
              <a:t>Helsinki : capitale de la Finlande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8F26BCB-ECBF-4CA7-8C93-1447D83D08D3}"/>
              </a:ext>
            </a:extLst>
          </p:cNvPr>
          <p:cNvSpPr txBox="1"/>
          <p:nvPr/>
        </p:nvSpPr>
        <p:spPr>
          <a:xfrm flipH="1">
            <a:off x="-6" y="3078000"/>
            <a:ext cx="32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900" b="1" dirty="0">
                <a:solidFill>
                  <a:schemeClr val="bg1"/>
                </a:solidFill>
                <a:latin typeface="Andy" panose="03080602030302030203"/>
                <a:cs typeface="Arial" panose="020B0604020202020204" pitchFamily="34" charset="0"/>
              </a:rPr>
              <a:t>Musique finlandaise : </a:t>
            </a:r>
            <a:r>
              <a:rPr lang="fr-FR" sz="900" b="1" dirty="0" err="1">
                <a:solidFill>
                  <a:schemeClr val="bg1"/>
                </a:solidFill>
                <a:latin typeface="Andy" panose="03080602030302030203"/>
                <a:cs typeface="Arial" panose="020B0604020202020204" pitchFamily="34" charset="0"/>
              </a:rPr>
              <a:t>Garmarma</a:t>
            </a:r>
            <a:r>
              <a:rPr lang="fr-FR" sz="900" b="1" dirty="0">
                <a:solidFill>
                  <a:schemeClr val="bg1"/>
                </a:solidFill>
                <a:latin typeface="Andy" panose="03080602030302030203"/>
                <a:cs typeface="Arial" panose="020B0604020202020204" pitchFamily="34" charset="0"/>
              </a:rPr>
              <a:t> Heer </a:t>
            </a:r>
            <a:r>
              <a:rPr lang="fr-FR" sz="900" b="1" dirty="0" err="1">
                <a:solidFill>
                  <a:schemeClr val="bg1"/>
                </a:solidFill>
                <a:latin typeface="Andy" panose="03080602030302030203"/>
                <a:cs typeface="Arial" panose="020B0604020202020204" pitchFamily="34" charset="0"/>
              </a:rPr>
              <a:t>Lannelig</a:t>
            </a:r>
            <a:endParaRPr lang="fr-FR" sz="900" b="1" dirty="0">
              <a:solidFill>
                <a:schemeClr val="bg1"/>
              </a:solidFill>
              <a:latin typeface="Andy" panose="03080602030302030203"/>
              <a:cs typeface="Arial" panose="020B0604020202020204" pitchFamily="34" charset="0"/>
            </a:endParaRPr>
          </a:p>
          <a:p>
            <a:pPr algn="ctr"/>
            <a:r>
              <a:rPr lang="fr-FR" sz="900" b="1" dirty="0">
                <a:solidFill>
                  <a:schemeClr val="bg1"/>
                </a:solidFill>
                <a:latin typeface="Andy" panose="03080602030302030203"/>
                <a:cs typeface="Arial" panose="020B0604020202020204" pitchFamily="34" charset="0"/>
              </a:rPr>
              <a:t>Création du pps : Apex</a:t>
            </a:r>
          </a:p>
        </p:txBody>
      </p:sp>
    </p:spTree>
    <p:extLst>
      <p:ext uri="{BB962C8B-B14F-4D97-AF65-F5344CB8AC3E}">
        <p14:creationId xmlns:p14="http://schemas.microsoft.com/office/powerpoint/2010/main" val="132324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sndAc>
          <p:stSnd>
            <p:snd r:embed="rId2" name="Garmarna-Herr-Mannelig.wav"/>
          </p:stSnd>
        </p:sndAc>
      </p:transition>
    </mc:Choice>
    <mc:Fallback>
      <p:transition advClick="0" advTm="13000">
        <p:sndAc>
          <p:stSnd>
            <p:snd r:embed="rId2" name="Garmarna-Herr-Manneli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tQQAACELAADxIAAAPxAAABAAAAAmAAAACAAAAAAAAAAAAAAA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3" name="Picture 4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mG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299"/>
            <a:ext cx="6119998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AutoShap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ICAgI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fgUAANIGAACQDwAAYQ4AABAgAAAmAAAACAAAAP//////////"/>
              </a:ext>
            </a:extLst>
          </p:cNvSpPr>
          <p:nvPr/>
        </p:nvSpPr>
        <p:spPr>
          <a:xfrm>
            <a:off x="894370" y="1080463"/>
            <a:ext cx="1635851" cy="1227840"/>
          </a:xfrm>
          <a:prstGeom prst="flowChartOnlineStorag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5" name="AutoShap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AqGnY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jA0AANIGAACfFwAAYQ4AABAgAAAmAAAACAAAAP//////////"/>
              </a:ext>
            </a:extLst>
          </p:cNvSpPr>
          <p:nvPr/>
        </p:nvSpPr>
        <p:spPr>
          <a:xfrm>
            <a:off x="2202798" y="1080463"/>
            <a:ext cx="1636486" cy="1227840"/>
          </a:xfrm>
          <a:prstGeom prst="flowChartOnlineStorag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6" name="AutoShap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7RUAANIGAAD/HwAAYQ4AABAgAAAmAAAACAAAAP//////////"/>
              </a:ext>
            </a:extLst>
          </p:cNvSpPr>
          <p:nvPr/>
        </p:nvSpPr>
        <p:spPr>
          <a:xfrm>
            <a:off x="3516424" y="1080463"/>
            <a:ext cx="1635851" cy="1227840"/>
          </a:xfrm>
          <a:prstGeom prst="flowChartOnlineStorag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7" name="ZoneText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000" y="1241"/>
            <a:ext cx="324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solidFill>
                  <a:srgbClr val="FFFF00"/>
                </a:solidFill>
                <a:latin typeface="Script12 BT" pitchFamily="1" charset="0"/>
              </a:rPr>
              <a:t>La rue principale (</a:t>
            </a:r>
            <a:r>
              <a:rPr lang="fr-FR" sz="1199" b="1" dirty="0" err="1">
                <a:solidFill>
                  <a:srgbClr val="FFFF00"/>
                </a:solidFill>
                <a:latin typeface="Script12 BT" pitchFamily="1" charset="0"/>
              </a:rPr>
              <a:t>Aleksanterinkatu</a:t>
            </a:r>
            <a:r>
              <a:rPr lang="fr-FR" sz="1199" b="1" dirty="0">
                <a:solidFill>
                  <a:srgbClr val="FFFF00"/>
                </a:solidFill>
                <a:latin typeface="Script12 BT" pitchFamily="1" charset="0"/>
              </a:rPr>
              <a:t>)</a:t>
            </a:r>
            <a:endParaRPr lang="fr-fr" sz="1199" b="1" dirty="0">
              <a:solidFill>
                <a:srgbClr val="FFFF00"/>
              </a:solidFill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dvAuto="0"/>
      <p:bldP spid="4" grpId="0" animBg="1"/>
      <p:bldP spid="5" grpId="0" animBg="1"/>
      <p:bldP spid="6" grpId="0" animBg="1"/>
      <p:bldP spid="7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UAAAAFAAAA/f///wIAAAARAAAACAAAAAAAAAAAAAAAAAAAAAsAAAD9////AgAAABEAAAAIAAAAAAAAAAAAAAAAAAAAEQAAAP3///8CAAAAEQAAAAgAAAAAAAAAAAAAAAAAAAAXAAAA/f///wEAAAADAAAACgAAAAAAAAAAAAAAAAAAABsAAAD/////AQAAADgAAAAAAAAAAAAAAAAAAAAAAAAA"/>
      </p:ext>
    </p:ext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8cDpz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"/>
            <a:ext cx="6119998" cy="344468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5" descr="coupl10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PQEAAA0AAAAAVQAAACoAAABVAAAAKgAAAAAAAAABAAAAAAAAAAEAAABQAAAAAAAAAAAA4D8AAAAAAADgPwAAAAAAAOA/AAAAAAAA4D8AAAAAAADgPwAAAAAAAOA/AAAAAAAA4D8AAAAAAADgPwAAAAAAAOA/AAAAAAAA4D8CAAAAjAAAAAEAAAACAAAA////AP///wgAAAAAAAAAANPNic+XWCpMtjao5pch+og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FhsAAAcNAADOHwAAjRIAABAgAAAmAAAACAAAAP//////////"/>
              </a:ext>
            </a:extLst>
          </p:cNvSpPr>
          <p:nvPr/>
        </p:nvSpPr>
        <p:spPr>
          <a:xfrm>
            <a:off x="4402122" y="2117441"/>
            <a:ext cx="766528" cy="897244"/>
          </a:xfrm>
          <a:prstGeom prst="flowChartOr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99"/>
          </a:p>
        </p:txBody>
      </p:sp>
      <p:sp>
        <p:nvSpPr>
          <p:cNvPr id="4" name="AutoShape 7" descr="coupl10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PQEAAA0AAAAAVQAAACoAAABVAAAAKgAAAAAAAAABAAAAAAAAAAEAAABQAAAAAAAAAAAA4D8AAAAAAADgPwAAAAAAAOA/AAAAAAAA4D8AAAAAAADgPwAAAAAAAOA/AAAAAAAA4D8AAAAAAADgPwAAAAAAAOA/AAAAAAAA4D8CAAAAjAAAAAEAAAACAAAA////AP///wgAAAAAAAAAAIKZ0JPl/chBgjwMMHZYOuw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jwsAAHsOAAD8EAAAjxMAABAgAAAmAAAACAAAAP//////////"/>
              </a:ext>
            </a:extLst>
          </p:cNvSpPr>
          <p:nvPr/>
        </p:nvSpPr>
        <p:spPr>
          <a:xfrm>
            <a:off x="1879816" y="2353490"/>
            <a:ext cx="881380" cy="824906"/>
          </a:xfrm>
          <a:prstGeom prst="flowChartOr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99"/>
          </a:p>
        </p:txBody>
      </p:sp>
      <p:sp>
        <p:nvSpPr>
          <p:cNvPr id="5" name="AutoShape 8" descr="coupl10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PQEAAA0AAAAAVQAAACoAAABVAAAAKgAAAAAAAAABAAAAAAAAAAEAAABQAAAAAAAAAAAA4D8AAAAAAADgPwAAAAAAAOA/AAAAAAAA4D8AAAAAAADgPwAAAAAAAOA/AAAAAAAA4D8AAAAAAADgPwAAAAAAAOA/AAAAAAAA4D8CAAAAjAAAAAEAAAACAAAA////AP///wgAAAAAAAAAALgENS44zL1DmIIS+4PkOVY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SRIAALIKAAAvGAAA4RAAABAgAAAmAAAACAAAAP//////////"/>
              </a:ext>
            </a:extLst>
          </p:cNvSpPr>
          <p:nvPr/>
        </p:nvSpPr>
        <p:spPr>
          <a:xfrm rot="20690866">
            <a:off x="2972498" y="1738619"/>
            <a:ext cx="958160" cy="1004481"/>
          </a:xfrm>
          <a:prstGeom prst="flowChartOr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99"/>
          </a:p>
        </p:txBody>
      </p:sp>
      <p:sp>
        <p:nvSpPr>
          <p:cNvPr id="6" name="AutoShape 9" descr="coupl10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iBMAABYDAABBGAAAZAgAABAgAAAmAAAACAAAAP//////////"/>
              </a:ext>
            </a:extLst>
          </p:cNvSpPr>
          <p:nvPr/>
        </p:nvSpPr>
        <p:spPr>
          <a:xfrm>
            <a:off x="3174918" y="502529"/>
            <a:ext cx="767162" cy="861709"/>
          </a:xfrm>
          <a:prstGeom prst="flowChartOr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99"/>
          </a:p>
        </p:txBody>
      </p:sp>
      <p:sp>
        <p:nvSpPr>
          <p:cNvPr id="7" name="AutoShape 10" descr="coupl10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yBcAAEgHAACBHAAAlwwAABAgAAAmAAAACAAAAP//////////"/>
              </a:ext>
            </a:extLst>
          </p:cNvSpPr>
          <p:nvPr/>
        </p:nvSpPr>
        <p:spPr>
          <a:xfrm>
            <a:off x="3865300" y="1184029"/>
            <a:ext cx="767162" cy="862343"/>
          </a:xfrm>
          <a:prstGeom prst="flowChartOr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99"/>
          </a:p>
        </p:txBody>
      </p:sp>
      <p:sp>
        <p:nvSpPr>
          <p:cNvPr id="8" name="AutoShape 11" descr="coupl10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2BoAAFIBAACSHwAAnwYAABAgAAAmAAAACAAAAP//////////"/>
              </a:ext>
            </a:extLst>
          </p:cNvSpPr>
          <p:nvPr/>
        </p:nvSpPr>
        <p:spPr>
          <a:xfrm>
            <a:off x="4362781" y="215717"/>
            <a:ext cx="767797" cy="861074"/>
          </a:xfrm>
          <a:prstGeom prst="flowChartOr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99"/>
          </a:p>
        </p:txBody>
      </p:sp>
      <p:sp>
        <p:nvSpPr>
          <p:cNvPr id="9" name="ZoneTexte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0" y="1241"/>
            <a:ext cx="612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 err="1">
                <a:solidFill>
                  <a:srgbClr val="FFFF00"/>
                </a:solidFill>
                <a:latin typeface="Script12 BT" pitchFamily="1" charset="0"/>
              </a:rPr>
              <a:t>Sanomatalo</a:t>
            </a:r>
            <a:r>
              <a:rPr lang="fr-FR" sz="1199" b="1" dirty="0">
                <a:solidFill>
                  <a:srgbClr val="FFFF00"/>
                </a:solidFill>
                <a:latin typeface="Script12 BT" pitchFamily="1" charset="0"/>
              </a:rPr>
              <a:t> à gauche et restaurant Vltava à droite (</a:t>
            </a:r>
            <a:r>
              <a:rPr lang="fr-FR" sz="1199" b="1" dirty="0" err="1">
                <a:solidFill>
                  <a:srgbClr val="FFFF00"/>
                </a:solidFill>
                <a:latin typeface="Script12 BT" pitchFamily="1" charset="0"/>
              </a:rPr>
              <a:t>Helsingin</a:t>
            </a:r>
            <a:r>
              <a:rPr lang="fr-FR" sz="1199" b="1" dirty="0">
                <a:solidFill>
                  <a:srgbClr val="FFFF00"/>
                </a:solidFill>
                <a:latin typeface="Script12 BT" pitchFamily="1" charset="0"/>
              </a:rPr>
              <a:t> </a:t>
            </a:r>
            <a:r>
              <a:rPr lang="fr-FR" sz="1199" b="1" dirty="0" err="1">
                <a:solidFill>
                  <a:srgbClr val="FFFF00"/>
                </a:solidFill>
                <a:latin typeface="Script12 BT" pitchFamily="1" charset="0"/>
              </a:rPr>
              <a:t>ydinkeskusta</a:t>
            </a:r>
            <a:r>
              <a:rPr lang="fr-FR" sz="1199" b="1" dirty="0">
                <a:solidFill>
                  <a:srgbClr val="FFFF00"/>
                </a:solidFill>
                <a:latin typeface="Script12 BT" pitchFamily="1" charset="0"/>
              </a:rPr>
              <a:t>)</a:t>
            </a:r>
            <a:endParaRPr lang="fr-fr" sz="1199" b="1" dirty="0">
              <a:solidFill>
                <a:srgbClr val="FFFF00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8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hQAAAAFAAAA/f///wEAAAAeAAAAAAAAAAAAAAAAAAAAAAAAAA0AAAD9////AwAAAAgAAAAAAAAABAIAAGgBAAAAAAAADwAAAP3///8CAAAACgAAAAAAAAAAAAAAAAAAAAAAAAASAAAA/f///wEAAAAeAAAAAAAAAAAAAAAAAAAAAAAAABoAAAD9////AwAAAAgAAAAAAAAABAAAAGgBAAAAAAAAHAAAAP3///8CAAAACgAAAAAAAAAAAAAAAAAAAAAAAAAfAAAA/f///wEAAAAeAAAAAAAAAAAAAAAAAAAAAAAAACcAAAD9////AwAAAAgAAAAAAAAABAAAAGgBAAAAAAAAKQAAAP3///8CAAAACgAAAAAAAAAAAAAAAAAAAAAAAAAsAAAA/f///wEAAAAeAAAAAAAAAAAAAAAAAAAAAAAAADQAAAD9////AwAAAAgAAAAAAAAABAAAAGgBAAAAAAAANgAAAP3///8CAAAACgAAAAAAAAAAAAAAAAAAAAAAAAA5AAAA/f///wEAAAAeAAAAAAAAAAAAAAAAAAAAAAAAAEEAAAD9////AwAAAAgAAAAAAAAABAAAAGgBAAAAAAAAQwAAAP3///8CAAAACgAAAAAAAAAAAAAAAAAAAAAAAABGAAAA/f///wEAAAAeAAAAAAAAAAAAAAAAAAAAAAAAAE4AAAD9////AwAAAAgAAAAAAAAABAAAAGgBAAAAAAAAUAAAAP3///8CAAAACgAAAAAAAAAAAAAAAAAAAAAAAABTAAAA/f///wEAAAAIAAAAIAAAAAAAAAAAAAAAAAAAAFYAAAD/////AQAAADgAAAAAAAAAAAAAAAAAAAAAAAAA"/>
      </p:ext>
    </p:ext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œur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AAAAA0AAAAAVQAAACoAAABVAAAAKgAAAAAAAAABAAAAAg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YQMAANgKAACEDAAAJRQAABAAAAAmAAAACAAAAP//////////"/>
              </a:ext>
            </a:extLst>
          </p:cNvSpPr>
          <p:nvPr/>
        </p:nvSpPr>
        <p:spPr>
          <a:xfrm rot="3716298" flipV="1">
            <a:off x="537758" y="1776057"/>
            <a:ext cx="1510846" cy="1484196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rot="10800000"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99"/>
          </a:p>
        </p:txBody>
      </p:sp>
      <p:sp>
        <p:nvSpPr>
          <p:cNvPr id="3" name="Cœur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WQMAAC8BAAB8DAAAewoAABAAAAAmAAAACAAAAP//////////"/>
              </a:ext>
            </a:extLst>
          </p:cNvSpPr>
          <p:nvPr/>
        </p:nvSpPr>
        <p:spPr>
          <a:xfrm rot="17959408">
            <a:off x="533316" y="206198"/>
            <a:ext cx="1510212" cy="1484196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99"/>
          </a:p>
        </p:txBody>
      </p:sp>
      <p:sp>
        <p:nvSpPr>
          <p:cNvPr id="4" name="Cœur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IxkAANwKAABFIgAAKBQAABAAAAAmAAAACAAAAP//////////"/>
              </a:ext>
            </a:extLst>
          </p:cNvSpPr>
          <p:nvPr/>
        </p:nvSpPr>
        <p:spPr>
          <a:xfrm rot="7093307">
            <a:off x="4072161" y="1778595"/>
            <a:ext cx="1510212" cy="1483561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99"/>
          </a:p>
        </p:txBody>
      </p:sp>
      <p:sp>
        <p:nvSpPr>
          <p:cNvPr id="5" name="Cœur 1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BBkAAHEBAAAmIgAAvQoAABAAAAAmAAAACAAAAP//////////"/>
              </a:ext>
            </a:extLst>
          </p:cNvSpPr>
          <p:nvPr/>
        </p:nvSpPr>
        <p:spPr>
          <a:xfrm rot="3117418" flipH="1">
            <a:off x="4052490" y="248712"/>
            <a:ext cx="1510212" cy="1483561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99"/>
          </a:p>
        </p:txBody>
      </p:sp>
      <p:sp>
        <p:nvSpPr>
          <p:cNvPr id="6" name="Cœur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AAAAA0AAAAAVQAAACoAAABVAAAAKgAAAAAAAAABAAAAAAAAAAEAAABQAAAAAAAAAAAA4D8AAAAAAADgPwAAAAAAAOA/AAAAAAAA4D8AAAAAAADgPwAAAAAAAOA/AAAAAAAA4D8AAAAAAADgPwAAAAAAAOA/AAAAAAAA4D8CAAAAjAAAAAEAAAACAAAARHLEDP///wgAAAAAAAAAANe+HsIZ5YhJskwnI5TmPhc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VUUl8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QA4AAC4AAAAcFwAAEwkAABAAAAAmAAAACAAAAP//////////"/>
              </a:ext>
            </a:extLst>
          </p:cNvSpPr>
          <p:nvPr/>
        </p:nvSpPr>
        <p:spPr>
          <a:xfrm>
            <a:off x="2317015" y="30430"/>
            <a:ext cx="1439143" cy="1444854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99"/>
          </a:p>
        </p:txBody>
      </p:sp>
      <p:sp>
        <p:nvSpPr>
          <p:cNvPr id="7" name="Cœur 1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AAAAA0AAAAAVQAAACoAAABVAAAAKgAAAAAAAAABAAAAAgAAAAEAAABQAAAAAAAAAAAA4D8AAAAAAADgPwAAAAAAAOA/AAAAAAAA4D8AAAAAAADgPwAAAAAAAOA/AAAAAAAA4D8AAAAAAADgPwAAAAAAAOA/AAAAAAAA4D8CAAAAjAAAAAEAAAACAAAARHLEDP///wgAAAAAAAAAANe+HsIZ5YhJskwnI5TmPhc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Lw4AAE0MAAALFwAAMxUAABAAAAAmAAAACAAAAP//////////"/>
              </a:ext>
            </a:extLst>
          </p:cNvSpPr>
          <p:nvPr/>
        </p:nvSpPr>
        <p:spPr>
          <a:xfrm flipV="1">
            <a:off x="2306228" y="1999415"/>
            <a:ext cx="1439143" cy="1445488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rot="10800000"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99"/>
          </a:p>
        </p:txBody>
      </p:sp>
      <p:pic>
        <p:nvPicPr>
          <p:cNvPr id="8" name="Image 2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X1dm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ZoneTexte 1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C5HAAAewEAABAgAAAmAAAACAAAAP//////////"/>
              </a:ext>
            </a:extLst>
          </p:cNvSpPr>
          <p:nvPr/>
        </p:nvSpPr>
        <p:spPr>
          <a:xfrm>
            <a:off x="1081426" y="1241"/>
            <a:ext cx="399676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solidFill>
                  <a:schemeClr val="bg1"/>
                </a:solidFill>
                <a:latin typeface="Script12 BT" panose="03080709030305060304" pitchFamily="65" charset="0"/>
              </a:rPr>
              <a:t>L’Église du rocher (</a:t>
            </a:r>
            <a:r>
              <a:rPr lang="fr-FR" sz="1199" b="1" dirty="0" err="1">
                <a:solidFill>
                  <a:schemeClr val="bg1"/>
                </a:solidFill>
                <a:latin typeface="Script12 BT" panose="03080709030305060304" pitchFamily="65" charset="0"/>
              </a:rPr>
              <a:t>Temppeliaukio</a:t>
            </a:r>
            <a:r>
              <a:rPr lang="fr-FR" sz="1199" b="1" dirty="0">
                <a:solidFill>
                  <a:schemeClr val="bg1"/>
                </a:solidFill>
                <a:latin typeface="Script12 BT" panose="03080709030305060304" pitchFamily="65" charset="0"/>
              </a:rPr>
              <a:t> </a:t>
            </a:r>
            <a:r>
              <a:rPr lang="fr-FR" sz="1199" b="1" dirty="0" err="1">
                <a:solidFill>
                  <a:schemeClr val="bg1"/>
                </a:solidFill>
                <a:latin typeface="Script12 BT" panose="03080709030305060304" pitchFamily="65" charset="0"/>
              </a:rPr>
              <a:t>Kirkko</a:t>
            </a:r>
            <a:r>
              <a:rPr lang="fr-FR" sz="1199" b="1" dirty="0">
                <a:solidFill>
                  <a:schemeClr val="bg1"/>
                </a:solidFill>
                <a:latin typeface="Script12 BT" panose="03080709030305060304" pitchFamily="65" charset="0"/>
              </a:rPr>
              <a:t>)</a:t>
            </a:r>
            <a:endParaRPr lang="fr-fr" sz="1199" b="1" dirty="0">
              <a:solidFill>
                <a:schemeClr val="bg1"/>
              </a:solidFill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5" grpId="1" animBg="1" advAuto="0"/>
      <p:bldP spid="6" grpId="0" animBg="1" advAuto="0"/>
      <p:bldP spid="6" grpId="1" animBg="1" advAuto="0"/>
      <p:bldP spid="7" grpId="0" animBg="1" advAuto="0"/>
      <p:bldP spid="7" grpId="1" animBg="1" advAuto="0"/>
      <p:bldP spid="8" grpId="0" animBg="1" advAuto="0"/>
      <p:bldP spid="9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4AAAAFAAAA/f///wEAAAACAAAACQAAAAAAAAAAAAAAAAAAAAkAAAD9////AQAAAAIAAAAGAAAAAAAAAAAAAAAAAAAADQAAAP3///8BAAAAAgAAAAMAAAAAAAAAAAAAAAAAAAARAAAA/f///wEAAAACAAAAAQAAAAAAAAAAAAAAAAAAABUAAAD9////AQAAAAIAAAAEAAAAAAAAAAAAAAAAAAAAGQAAAP3///8BAAAAAgAAAAwAAAAAAAAAAAAAAAAAAAAeAAAA/f///wIAAAACAAAABgAAAAAAAAAAAAAAAAAAACIAAAD9////AgAAAAIAAAAEAAAAAAAAAAAAAAAAAAAAJgAAAP3///8CAAAAAgAAAAwAAAAAAAAAAAAAAAAAAAAqAAAA/f///wIAAAACAAAACQAAAAAAAAAAAAAAAAAAAC4AAAD9////AgAAAAIAAAABAAAAAAAAAAAAAAAAAAAAMgAAAP3///8CAAAAAgAAAAMAAAAAAAAAAAAAAAAAAAA2AAAA/f///wEAAAAKAAAAAAAAAAAAAAAAAAAAAAAAADkAAAD/////AQAAADgAAAAAAAAAAAAAAAAAAAAAAAAA"/>
      </p:ext>
    </p:ext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5" descr="web coucher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LsGg30fIhtBg/yp/gY5Fd0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r///8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9wkAAP4CAACvGwAAEQ4AABAgAAAmAAAACAAAAP//////////"/>
              </a:ext>
            </a:extLst>
          </p:cNvSpPr>
          <p:nvPr/>
        </p:nvSpPr>
        <p:spPr>
          <a:xfrm>
            <a:off x="1620922" y="487300"/>
            <a:ext cx="2878286" cy="179892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49"/>
          </a:p>
        </p:txBody>
      </p:sp>
      <p:sp>
        <p:nvSpPr>
          <p:cNvPr id="4" name="Oval 6" descr="web coucher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At5ZuZoitVEgbpsUQPsrjU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z///8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nAUAAPUMAAB3DgAAfhIAABAgAAAmAAAACAAAAP//////////"/>
              </a:ext>
            </a:extLst>
          </p:cNvSpPr>
          <p:nvPr/>
        </p:nvSpPr>
        <p:spPr>
          <a:xfrm>
            <a:off x="913408" y="2106019"/>
            <a:ext cx="1438508" cy="899147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49"/>
          </a:p>
        </p:txBody>
      </p:sp>
      <p:sp>
        <p:nvSpPr>
          <p:cNvPr id="5" name="Oval 7" descr="web coucher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At5ZuZoitVEgbpsUQPsrjU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EhcAAPUMAADuHwAAfhIAABAgAAAmAAAACAAAAP//////////"/>
              </a:ext>
            </a:extLst>
          </p:cNvSpPr>
          <p:nvPr/>
        </p:nvSpPr>
        <p:spPr>
          <a:xfrm>
            <a:off x="3749813" y="2106019"/>
            <a:ext cx="1439143" cy="899147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49"/>
          </a:p>
        </p:txBody>
      </p:sp>
      <p:sp>
        <p:nvSpPr>
          <p:cNvPr id="6" name="ZoneText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GgMAAAMAAABZIgAAewEAABAgAAAmAAAACAAAAP//////////"/>
              </a:ext>
            </a:extLst>
          </p:cNvSpPr>
          <p:nvPr/>
        </p:nvSpPr>
        <p:spPr>
          <a:xfrm>
            <a:off x="506031" y="1241"/>
            <a:ext cx="5100112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solidFill>
                  <a:srgbClr val="FFFF00"/>
                </a:solidFill>
                <a:latin typeface="Script12 BT" pitchFamily="1" charset="0"/>
              </a:rPr>
              <a:t>La section du quartier </a:t>
            </a:r>
            <a:r>
              <a:rPr lang="fr-FR" sz="1199" b="1" dirty="0" err="1">
                <a:solidFill>
                  <a:srgbClr val="FFFF00"/>
                </a:solidFill>
                <a:latin typeface="Script12 BT" pitchFamily="1" charset="0"/>
              </a:rPr>
              <a:t>Sörnäinen</a:t>
            </a:r>
            <a:r>
              <a:rPr lang="fr-FR" sz="1199" b="1" dirty="0">
                <a:solidFill>
                  <a:srgbClr val="FFFF00"/>
                </a:solidFill>
                <a:latin typeface="Script12 BT" pitchFamily="1" charset="0"/>
              </a:rPr>
              <a:t> (</a:t>
            </a:r>
            <a:r>
              <a:rPr lang="fr-FR" sz="1199" b="1" dirty="0" err="1">
                <a:solidFill>
                  <a:srgbClr val="FFFF00"/>
                </a:solidFill>
                <a:latin typeface="Script12 BT" pitchFamily="1" charset="0"/>
              </a:rPr>
              <a:t>Kalasatama</a:t>
            </a:r>
            <a:r>
              <a:rPr lang="fr-FR" sz="1199" b="1" dirty="0">
                <a:solidFill>
                  <a:srgbClr val="FFFF00"/>
                </a:solidFill>
                <a:latin typeface="Script12 BT" pitchFamily="1" charset="0"/>
              </a:rPr>
              <a:t> )</a:t>
            </a:r>
            <a:endParaRPr lang="fr-fr" sz="1199" b="1" dirty="0">
              <a:solidFill>
                <a:srgbClr val="FFFF00"/>
              </a:solidFill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5" grpId="0" animBg="1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cAAAAFAAAA/f///wEAAAAjAAAAAAAAAAAAAAAAAAAAAAAAAAsAAAD9////AgAAAAwAAAAEAAAAAAAAAAAAAAAAAAAADgAAAP3///8CAAAADAAAAAQAAAAAAAAAAAAAAAAAAAARAAAA/f///wIAAAAMAAAABAAAAAAAAAAAAAAAAAAAABQAAAD9////AgAAADUAAAAAAAAAAAAAAAAAAAAAAAAAGQAAAP3///8BAAAAEQAAAAoAAAAAAAAAAAAAAAAAAAAgAAAA/////wEAAAA4AAAAAAAAAAAAAAAAAAAAAAAAAA=="/>
      </p:ext>
    </p:ext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Jr2Lk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ectangl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XQAAAC4AAABdAAAALgAAAAAAAAABAAAAAAAAAAEAAABQAAAAAAAAAAAA4D8AAAAAAADgPwAAAAAAAOA/AAAAAAAA4D8AAAAAAADgPwAAAAAAAOA/AAAAAAAA4D8AAAAAAADgPwAAAAAAAOA/AAAAAAAA4D8CAAAAjAAAAAEAAAACAAAA////AP///wgAAAAAAAAAADdD3WnfkBxMvTN00pZ8gX8BAAAAeAAAAAEAAABAAAAAAAAAAAAAAABaAAAAAAAAAAAAAAAAAAAAAAAAAAAAAAAAAAAAAAAAAAAAAAAAAAAAAAAAAAAAAAAAAAAAAAAAAAAAAAAAAAAAAAAAAAAAAAAAAAAAFAAAADwAAAAAAAAAAAAAAAAAAAAPAAAAAQAAACMAAAAjAAAAIwAAAB4AAAAAAAAAZAAAAGQAAAAAAAAAZAAAAGQAAAAVAAAAYAAAAAEAAAAAAAAAAAAAAKUCAAAAAAAAAAAAAAAAAAD///9/mwcAAGX4//8AAAAAYre+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Yre+ACUAAABYAAAAAQAAAAAAAAAAAAAAAAAAAAAAAAAAAAAAAAAAAAAAAAAAAAAAAAAAAAAAAAACAAAAAAAAAKCGAQAAAAAAAAAAAAAAAAACAAAABwAAAAAAAAAAAAAAAAAAAB8AAABUAAAA////AAAAAAEAAAAAAAAAAAAAAAAAAAAAAAAAAAAAAAAAAAAAAAAAAAAAAABit74AAAAAA8zMzADAwP8Af39/AAAAAAAAAAAAAAAAAAAAAAAAAAAAIQAAABgAAAAUAAAA5gQAAO0DAAC2EwAA7gsAABAgAAAmAAAACAAAAP//////////"/>
              </a:ext>
            </a:extLst>
          </p:cNvSpPr>
          <p:nvPr/>
        </p:nvSpPr>
        <p:spPr>
          <a:xfrm rot="20952746">
            <a:off x="797920" y="631067"/>
            <a:ext cx="2406186" cy="130017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2B7BE"/>
            </a:extrusionClr>
          </a:sp3d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pic>
        <p:nvPicPr>
          <p:cNvPr id="4" name="Picture 6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HA46ff0bepFqCOY2FIXKrY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o5d3x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GQGAACZBAAAOBIAAEEL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5920">
            <a:off x="1040503" y="748441"/>
            <a:ext cx="1921020" cy="1080573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5" name="Rectangl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XQAAAC4AAABdAAAALgAAAAAAAAABAAAAAAAAAAEAAABQAAAAAAAAAAAA4D8AAAAAAADgPwAAAAAAAOA/AAAAAAAA4D8AAAAAAADgPwAAAAAAAOA/AAAAAAAA4D8AAAAAAADgPwAAAAAAAOA/AAAAAAAA4D8CAAAAjAAAAAEAAAACAAAA////AP///wgAAAAAAAAAAINhp0FEIFdEtDPJNiUKuuUBAAAAeAAAAAEAAABAAAAAAAAAAAAAAABaAAAAAAAAAAAAAAAAAAAAAAAAAAAAAAAAAAAAAAAAAAAAAAAAAAAAAAAAAAAAAAAAAAAAAAAAAAAAAAAAAAAAAAAAAAAAAAAAAAAAFAAAADwAAAAAAAAAAAAAAAAAAAAPAAAAAQAAACMAAAAjAAAAIwAAAB4AAAAAAAAAZAAAAGQAAAAAAAAAZAAAAGQAAAAVAAAAYAAAAAEAAAAAAAAAAAAAAKUCAAAY/P//Jfr//wAAAAD///9/oPX//wAAAAAAAAAAYre+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Yre+ACUAAABYAAAAAQAAAAAAAAAAAAAAAAAAAAAAAAAAAAAAAAAAAAAAAAAAAAAAAAAAAAAAAAADAAAAAAAAAKCGAQDAJwkAn7sNAAAAAAACAAAABwAAAAAAAAAAAAAAAAAAAB8AAABUAAAA////AAAAAAEAAAAAAAAAAAAAAAAAAAAAAAAAAAAAAAAAAAAAAAAAAAAAAABit74AAAAAA8zMzADAwP8Af39/AAAAAAAAAAAAAAAAAAAAAAAAAAAAIQAAABgAAAAUAAAAThIAAPsJAAB8IAAA+hEAABAgAAAmAAAACAAAAP//////////"/>
              </a:ext>
            </a:extLst>
          </p:cNvSpPr>
          <p:nvPr/>
        </p:nvSpPr>
        <p:spPr>
          <a:xfrm rot="21168546">
            <a:off x="2975671" y="1622498"/>
            <a:ext cx="2303390" cy="129890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2B7BE"/>
            </a:extrusionClr>
          </a:sp3d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pic>
        <p:nvPicPr>
          <p:cNvPr id="6" name="Picture 9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OQv0X9PKNhFr2K+Tc4K0PE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6NzQ7HgAAAGgAAAAB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LkTAACZCgAAjx8AAEMR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7908">
            <a:off x="3206010" y="1723270"/>
            <a:ext cx="1922663" cy="108149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7" name="ZoneText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EwsAAAMAAACTGgAAyAEAABAgAAAmAAAACAAAAP//////////"/>
              </a:ext>
            </a:extLst>
          </p:cNvSpPr>
          <p:nvPr/>
        </p:nvSpPr>
        <p:spPr>
          <a:xfrm>
            <a:off x="1260000" y="1241"/>
            <a:ext cx="360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sv-SE" sz="1199" b="1" dirty="0">
                <a:latin typeface="Script12 BT" pitchFamily="1" charset="0"/>
              </a:rPr>
              <a:t>Les stations de métro M1 et M2 (Kalasatama)</a:t>
            </a:r>
            <a:endParaRPr lang="fr-fr" sz="1199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 advAuto="0"/>
      <p:bldP spid="5" grpId="0" animBg="1"/>
      <p:bldP spid="6" grpId="0" animBg="1" advAuto="0"/>
      <p:bldP spid="7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YAAAAFAAAA/f///wEAAAADAAAACgAAAAAAAAAAAAAAAAAAAAgAAAD9////AgAAABEAAAABAAAAAAAAAAAAAAAAAAAADgAAAP3///8CAAAAEQAAAAQAAAAAAAAAAAAAAAAAAAAUAAAA/f///wIAAAARAAAAAgAAAAAAAAAAAAAAAAAAABoAAAD9////AgAAABEAAAAIAAAAAAAAAAAAAAAAAAAAIAAAAP////8BAAAAOAAAAAAAAAAAAAAAAAAAAAAAAAA="/>
      </p:ext>
    </p:ext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2Kc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240"/>
            <a:ext cx="6119998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26" descr="121764_Appache45_02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DiFtDu7VC5IsoDDZTIkkJ8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xw0AAFgAAAAbGAAA1Q0AABAgAAAmAAAACAAAAP//////////"/>
              </a:ext>
            </a:extLst>
          </p:cNvSpPr>
          <p:nvPr/>
        </p:nvSpPr>
        <p:spPr>
          <a:xfrm>
            <a:off x="2240236" y="294354"/>
            <a:ext cx="1677731" cy="219107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/>
          <a:p>
            <a:pPr>
              <a:defRPr lang="en-us"/>
            </a:pPr>
            <a:endParaRPr lang="fr-fr" sz="1199"/>
          </a:p>
        </p:txBody>
      </p:sp>
      <p:sp>
        <p:nvSpPr>
          <p:cNvPr id="4" name="Oval 27" descr="121764_Appache45_02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DiFtDu7VC5IsoDDZTIkkJ8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dQkAANIGAACWEgAA9xIAABAgAAAmAAAACAAAAP//////////"/>
              </a:ext>
            </a:extLst>
          </p:cNvSpPr>
          <p:nvPr/>
        </p:nvSpPr>
        <p:spPr>
          <a:xfrm>
            <a:off x="1538432" y="1109153"/>
            <a:ext cx="1482927" cy="197279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/>
          <a:p>
            <a:pPr>
              <a:defRPr lang="en-us"/>
            </a:pPr>
            <a:endParaRPr lang="fr-fr" sz="1199"/>
          </a:p>
        </p:txBody>
      </p:sp>
      <p:sp>
        <p:nvSpPr>
          <p:cNvPr id="5" name="Oval 28" descr="121764_Appache45_02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G0XaBFMgeFClwVgH4c4jNg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ghQAAHAIAADpHAAA4BEAABAgAAAmAAAACAAAAP//////////"/>
              </a:ext>
            </a:extLst>
          </p:cNvSpPr>
          <p:nvPr/>
        </p:nvSpPr>
        <p:spPr>
          <a:xfrm>
            <a:off x="3333554" y="1371853"/>
            <a:ext cx="1364901" cy="153305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/>
          <a:p>
            <a:pPr>
              <a:defRPr lang="en-us"/>
            </a:pPr>
            <a:endParaRPr lang="fr-fr" sz="1199"/>
          </a:p>
        </p:txBody>
      </p:sp>
      <p:sp>
        <p:nvSpPr>
          <p:cNvPr id="6" name="ZoneText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901555" y="1241"/>
            <a:ext cx="4723673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itchFamily="1" charset="0"/>
              </a:rPr>
              <a:t>Le parc central (</a:t>
            </a:r>
            <a:r>
              <a:rPr lang="fr-FR" sz="1199" b="1" dirty="0" err="1">
                <a:latin typeface="Script12 BT" pitchFamily="1" charset="0"/>
              </a:rPr>
              <a:t>Keskuspuisto</a:t>
            </a:r>
            <a:r>
              <a:rPr lang="fr-FR" sz="1199" b="1" dirty="0">
                <a:latin typeface="Script12 BT" pitchFamily="1" charset="0"/>
              </a:rPr>
              <a:t>)</a:t>
            </a:r>
            <a:endParaRPr lang="fr-fr" sz="1199" b="1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1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22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QAAAAhAAAAAAAAAAADAAAAAAAAAAAAAAcAAAD9////AgAAADEAAAAAAAAAAAEAAAAAAAAAAAAADQAAAP3///8EAAAAIQAAAAAAAAAAAwAAAAAAAAAAAAAPAAAA/f///wIAAAAxAAAAAAAAAAABAAAAAAAAAAAAABUAAAD9////BAAAACEAAAAAAAAAAAMAAAAAAAAAAAAAFwAAAP3///8CAAAAMQAAAAAAAAAAAQAAAAAAAAAAAAAdAAAA/f///wEAAAAVAAAACAAAAAAAAAAAAAAAAAAAACAAAAD/////AQAAADgAAAAAAAAAAAAAAAAAAAAAAAAA"/>
      </p:ext>
    </p:ext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2Kc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299"/>
            <a:ext cx="6119998" cy="344468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6" descr="slide0003_image00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igIAAIsCAACBFQAAywwAABAgAAAmAAAACAAAAP//////////"/>
              </a:ext>
            </a:extLst>
          </p:cNvSpPr>
          <p:nvPr/>
        </p:nvSpPr>
        <p:spPr>
          <a:xfrm rot="1565358">
            <a:off x="414657" y="414328"/>
            <a:ext cx="3080705" cy="166504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49"/>
          </a:p>
        </p:txBody>
      </p:sp>
      <p:sp>
        <p:nvSpPr>
          <p:cNvPr id="4" name="Oval 7" descr="slide0003_image00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ZwUAAFQDAACQHAAA+hIAABAgAAAmAAAACAAAAP//////////"/>
              </a:ext>
            </a:extLst>
          </p:cNvSpPr>
          <p:nvPr/>
        </p:nvSpPr>
        <p:spPr>
          <a:xfrm rot="19548182">
            <a:off x="879776" y="541871"/>
            <a:ext cx="3762204" cy="254197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49"/>
          </a:p>
        </p:txBody>
      </p:sp>
      <p:sp>
        <p:nvSpPr>
          <p:cNvPr id="5" name="Oval 8" descr="slide0003_image00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WA8AAEIFAACcIwAAYhAAABAgAAAmAAAACAAAAP//////////"/>
              </a:ext>
            </a:extLst>
          </p:cNvSpPr>
          <p:nvPr/>
        </p:nvSpPr>
        <p:spPr>
          <a:xfrm rot="2174202">
            <a:off x="2494687" y="855334"/>
            <a:ext cx="3292008" cy="180717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49"/>
          </a:p>
        </p:txBody>
      </p:sp>
      <p:sp>
        <p:nvSpPr>
          <p:cNvPr id="6" name="ZoneText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YAAAMAAAABHwAAewEAABAgAAAmAAAACAAAAP//////////"/>
              </a:ext>
            </a:extLst>
          </p:cNvSpPr>
          <p:nvPr/>
        </p:nvSpPr>
        <p:spPr>
          <a:xfrm>
            <a:off x="182074" y="1241"/>
            <a:ext cx="5755852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anose="03080709030305060304" pitchFamily="65" charset="0"/>
              </a:rPr>
              <a:t>La Baie de </a:t>
            </a:r>
            <a:r>
              <a:rPr lang="fr-FR" sz="1199" b="1" dirty="0" err="1">
                <a:latin typeface="Script12 BT" panose="03080709030305060304" pitchFamily="65" charset="0"/>
              </a:rPr>
              <a:t>Varisluotonlahti</a:t>
            </a:r>
            <a:endParaRPr lang="fr-fr" sz="1199" b="1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EAAAASAAAACQAAAAAAAAAAAAAAAAAAAAgAAAD9////AQAAABIAAAAMAAAAAAAAAAAAAAAAAAAACwAAAP3///8BAAAAEgAAAAYAAAAAAAAAAAAAAAAAAAAOAAAA/f///wIAAAARAAAACgAAAAAAAAAAAAAAAAAAABQAAAD9////AgAAABEAAAAKAAAAAAAAAAAAAAAAAAAAGgAAAP3///8CAAAAEQAAAAoAAAAAAAAAAAAAAAAAAAAgAAAA/f///wEAAAASAAAABgAAAAAAAAAAAAAAAAAAACMAAAD/////AQAAADgAAAAAAAAAAAAAAAAAAAAAAAAA"/>
      </p:ext>
    </p:ext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QgIAAOb///9ZDQAA+BQAABAAAAAmAAAACAAAAP//////////"/>
              </a:ext>
            </a:extLst>
          </p:cNvSpPr>
          <p:nvPr/>
        </p:nvSpPr>
        <p:spPr>
          <a:xfrm flipH="1">
            <a:off x="368970" y="-15257"/>
            <a:ext cx="1801467" cy="3422723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99"/>
          </a:p>
        </p:txBody>
      </p:sp>
      <p:sp>
        <p:nvSpPr>
          <p:cNvPr id="3" name="Losang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bA0AAOb///+DGAAA+BQAABAAAAAmAAAACAAAAP//////////"/>
              </a:ext>
            </a:extLst>
          </p:cNvSpPr>
          <p:nvPr/>
        </p:nvSpPr>
        <p:spPr>
          <a:xfrm flipH="1">
            <a:off x="2182493" y="-15257"/>
            <a:ext cx="1801467" cy="3422723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99"/>
          </a:p>
        </p:txBody>
      </p:sp>
      <p:sp>
        <p:nvSpPr>
          <p:cNvPr id="4" name="Losang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lhgAAOb///+tIwAA+BQAABAAAAAmAAAACAAAAP//////////"/>
              </a:ext>
            </a:extLst>
          </p:cNvSpPr>
          <p:nvPr/>
        </p:nvSpPr>
        <p:spPr>
          <a:xfrm flipH="1">
            <a:off x="3996016" y="-15257"/>
            <a:ext cx="1801467" cy="3422723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99"/>
          </a:p>
        </p:txBody>
      </p:sp>
      <p:pic>
        <p:nvPicPr>
          <p:cNvPr id="5" name="Image 1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996" cy="344468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ZoneText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0" y="1241"/>
            <a:ext cx="612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itchFamily="1" charset="0"/>
              </a:rPr>
              <a:t>Les baies de </a:t>
            </a:r>
            <a:r>
              <a:rPr lang="fr-FR" sz="1199" b="1" dirty="0" err="1">
                <a:latin typeface="Script12 BT" pitchFamily="1" charset="0"/>
              </a:rPr>
              <a:t>Eläintarhanlahti</a:t>
            </a:r>
            <a:r>
              <a:rPr lang="fr-FR" sz="1199" b="1" dirty="0">
                <a:latin typeface="Script12 BT" pitchFamily="1" charset="0"/>
              </a:rPr>
              <a:t> et de </a:t>
            </a:r>
            <a:r>
              <a:rPr lang="fr-FR" sz="1199" b="1" dirty="0" err="1">
                <a:latin typeface="Script12 BT" pitchFamily="1" charset="0"/>
              </a:rPr>
              <a:t>Kaisaniemi</a:t>
            </a:r>
            <a:r>
              <a:rPr lang="fr-FR" sz="1199" b="1" dirty="0">
                <a:latin typeface="Script12 BT" pitchFamily="1" charset="0"/>
              </a:rPr>
              <a:t> et le détroit de </a:t>
            </a:r>
            <a:r>
              <a:rPr lang="fr-FR" sz="1199" b="1" dirty="0" err="1">
                <a:latin typeface="Script12 BT" pitchFamily="1" charset="0"/>
              </a:rPr>
              <a:t>Siltavuori</a:t>
            </a:r>
            <a:endParaRPr lang="fr-fr" sz="1199" b="1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QAAAAMAAAAAAAAAAADAAAAAAAAAAAAAAcAAAD9////BAAAAAwAAAAAAAAAAAMAAAAAAAAAAAAACQAAAP3///8EAAAADAAAAAAAAAAAAwAAAAAAAAAAAAAMAAAA/f///wIAAAAIAAAAIAAAAAAAAAAAAAAAAAAAAA8AAAD9////AgAAAAgAAAAgAAAAAAAAAAAAAAAAAAAAEgAAAP3///8CAAAACAAAACAAAAAAAAAAAAAAAAAAAAAVAAAA/f///wEAAAAGAAAAIAAAAAAAAAAAAAAAAAAAABgAAAD/////AQAAADgAAAAAAAAAAAAAAAAAAAAAAAAA"/>
      </p:ext>
    </p:ext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3" descr="jfjtyu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YmJQ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mRcAAC4HAADNHgAARg8AABAgAAAmAAAACAAAAP//////////"/>
              </a:ext>
            </a:extLst>
          </p:cNvSpPr>
          <p:nvPr/>
        </p:nvSpPr>
        <p:spPr>
          <a:xfrm>
            <a:off x="3835476" y="1167530"/>
            <a:ext cx="1170097" cy="131477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94"/>
          </a:p>
        </p:txBody>
      </p:sp>
      <p:sp>
        <p:nvSpPr>
          <p:cNvPr id="4" name="Oval 14" descr="jfjtyu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eLsw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QxkAAN0EAAB3IAAA9QwAABAgAAAmAAAACAAAAP//////////"/>
              </a:ext>
            </a:extLst>
          </p:cNvSpPr>
          <p:nvPr/>
        </p:nvSpPr>
        <p:spPr>
          <a:xfrm>
            <a:off x="4105792" y="791246"/>
            <a:ext cx="1170097" cy="131477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94"/>
          </a:p>
        </p:txBody>
      </p:sp>
      <p:sp>
        <p:nvSpPr>
          <p:cNvPr id="5" name="Oval 15" descr="jfjtyu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BLYQ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WhMAAPYGAACOGgAADQ8AABAgAAAmAAAACAAAAP//////////"/>
              </a:ext>
            </a:extLst>
          </p:cNvSpPr>
          <p:nvPr/>
        </p:nvSpPr>
        <p:spPr>
          <a:xfrm>
            <a:off x="3145728" y="1131996"/>
            <a:ext cx="1170097" cy="13141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94"/>
          </a:p>
        </p:txBody>
      </p:sp>
      <p:sp>
        <p:nvSpPr>
          <p:cNvPr id="6" name="Oval 16" descr="jfjtyu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AtNg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IhsAAC4HAABWIgAARg8AABAgAAAmAAAACAAAAP//////////"/>
              </a:ext>
            </a:extLst>
          </p:cNvSpPr>
          <p:nvPr/>
        </p:nvSpPr>
        <p:spPr>
          <a:xfrm>
            <a:off x="4409737" y="1167530"/>
            <a:ext cx="1170097" cy="131477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94"/>
          </a:p>
        </p:txBody>
      </p:sp>
      <p:sp>
        <p:nvSpPr>
          <p:cNvPr id="7" name="Oval 17" descr="jfjtyu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PBUAAJsJAABwHAAAsxEAABAgAAAmAAAACAAAAP//////////"/>
              </a:ext>
            </a:extLst>
          </p:cNvSpPr>
          <p:nvPr/>
        </p:nvSpPr>
        <p:spPr>
          <a:xfrm>
            <a:off x="3451577" y="1561581"/>
            <a:ext cx="1170097" cy="131477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94"/>
          </a:p>
        </p:txBody>
      </p:sp>
      <p:sp>
        <p:nvSpPr>
          <p:cNvPr id="8" name="Oval 18" descr="jfjtyu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MRoAAEYKAABlIQAAXRIAABAgAAAmAAAACAAAAP//////////"/>
              </a:ext>
            </a:extLst>
          </p:cNvSpPr>
          <p:nvPr/>
        </p:nvSpPr>
        <p:spPr>
          <a:xfrm>
            <a:off x="4256813" y="1670088"/>
            <a:ext cx="1170097" cy="13141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94"/>
          </a:p>
        </p:txBody>
      </p:sp>
      <p:sp>
        <p:nvSpPr>
          <p:cNvPr id="9" name="ZoneTexte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Zx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2goAAAMAAABaGgAAewEAABAgAAAmAAAACAAAAP//////////"/>
              </a:ext>
            </a:extLst>
          </p:cNvSpPr>
          <p:nvPr/>
        </p:nvSpPr>
        <p:spPr>
          <a:xfrm>
            <a:off x="541814" y="1241"/>
            <a:ext cx="5036371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solidFill>
                  <a:schemeClr val="bg1"/>
                </a:solidFill>
                <a:latin typeface="Script12 BT" pitchFamily="1" charset="0"/>
              </a:rPr>
              <a:t>La cathédrale luthérienne (</a:t>
            </a:r>
            <a:r>
              <a:rPr lang="fr-FR" sz="1199" b="1" dirty="0" err="1">
                <a:solidFill>
                  <a:schemeClr val="bg1"/>
                </a:solidFill>
                <a:latin typeface="Script12 BT" pitchFamily="1" charset="0"/>
              </a:rPr>
              <a:t>Helsingin</a:t>
            </a:r>
            <a:r>
              <a:rPr lang="fr-FR" sz="1199" b="1" dirty="0">
                <a:solidFill>
                  <a:schemeClr val="bg1"/>
                </a:solidFill>
                <a:latin typeface="Script12 BT" pitchFamily="1" charset="0"/>
              </a:rPr>
              <a:t> </a:t>
            </a:r>
            <a:r>
              <a:rPr lang="fr-FR" sz="1199" b="1" dirty="0" err="1">
                <a:solidFill>
                  <a:schemeClr val="bg1"/>
                </a:solidFill>
                <a:latin typeface="Script12 BT" pitchFamily="1" charset="0"/>
              </a:rPr>
              <a:t>tuomiokirkko</a:t>
            </a:r>
            <a:r>
              <a:rPr lang="fr-FR" sz="1199" b="1" dirty="0">
                <a:solidFill>
                  <a:schemeClr val="bg1"/>
                </a:solidFill>
                <a:latin typeface="Script12 BT" pitchFamily="1" charset="0"/>
              </a:rPr>
              <a:t>)</a:t>
            </a:r>
            <a:endParaRPr lang="fr-fr" sz="1199" b="1" dirty="0">
              <a:solidFill>
                <a:schemeClr val="bg1"/>
              </a:solidFill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8AAAAFAAAA/f///wEAAAAQAAAAGgAAAAAAAAAAAAAAAAAAAAgAAAD9////AwAAAAgAAAAAAAAAAAAAAGgBAAAAAAAACgAAAP3///8BAAAABQAAAAUAAAAAAAAAAAAAAAAAAAANAAAA/f///wIAAAACAAAAAQAAAAAAAAAAAAAAAAAAABEAAAD9////AQAAAAUAAAAFAAAAAAAAAAAAAAAAAAAAFAAAAP3///8CAAAAAgAAAAMAAAAAAAAAAAAAAAAAAAAYAAAA/f///wEAAAAFAAAABQAAAAAAAAAAAAAAAAAAABsAAAD9////AgAAAAIAAAAGAAAAAAAAAAAAAAAAAAAAHwAAAP3///8BAAAABQAAAAUAAAAAAAAAAAAAAAAAAAAiAAAA/f///wIAAAACAAAAAgAAAAAAAAAAAAAAAAAAACYAAAD9////AQAAAAUAAAAFAAAAAAAAAAAAAAAAAAAAKQAAAP3///8CAAAAAgAAAAgAAAAAAAAAAAAAAAAAAAAtAAAA/f///wEAAAAFAAAABQAAAAAAAAAAAAAAAAAAADAAAAD9////AgAAAAIAAAAJAAAAAAAAAAAAAAAAAAAANAAAAP////8BAAAAOAAAAAAAAAAAAAAAAAAAAAAAAAA="/>
      </p:ext>
    </p:ext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DYpwE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BwUAAPYAAAD+EQAAjQ8AABAAAAAmAAAACAAAAP//////////"/>
              </a:ext>
            </a:extLst>
          </p:cNvSpPr>
          <p:nvPr/>
        </p:nvSpPr>
        <p:spPr>
          <a:xfrm>
            <a:off x="818861" y="157339"/>
            <a:ext cx="2106047" cy="2370017"/>
          </a:xfrm>
          <a:custGeom>
            <a:avLst/>
            <a:gdLst/>
            <a:ahLst/>
            <a:cxnLst/>
            <a:rect l="0" t="0" r="2107565" b="2371725"/>
            <a:pathLst>
              <a:path w="2107565" h="2371725">
                <a:moveTo>
                  <a:pt x="24506" y="1231748"/>
                </a:moveTo>
                <a:cubicBezTo>
                  <a:pt x="24506" y="894321"/>
                  <a:pt x="394405" y="1008200"/>
                  <a:pt x="612403" y="779002"/>
                </a:cubicBezTo>
                <a:cubicBezTo>
                  <a:pt x="809440" y="571841"/>
                  <a:pt x="934638" y="27838"/>
                  <a:pt x="1078288" y="13919"/>
                </a:cubicBezTo>
                <a:cubicBezTo>
                  <a:pt x="1221938" y="0"/>
                  <a:pt x="1277267" y="488324"/>
                  <a:pt x="1474304" y="695486"/>
                </a:cubicBezTo>
                <a:cubicBezTo>
                  <a:pt x="1692300" y="924686"/>
                  <a:pt x="2107565" y="865999"/>
                  <a:pt x="2107564" y="1203426"/>
                </a:cubicBezTo>
                <a:cubicBezTo>
                  <a:pt x="2107564" y="1540854"/>
                  <a:pt x="1663885" y="1455695"/>
                  <a:pt x="1445887" y="1684893"/>
                </a:cubicBezTo>
                <a:cubicBezTo>
                  <a:pt x="1248850" y="1892055"/>
                  <a:pt x="1344920" y="2371725"/>
                  <a:pt x="1078288" y="2364612"/>
                </a:cubicBezTo>
                <a:cubicBezTo>
                  <a:pt x="753323" y="2318257"/>
                  <a:pt x="809440" y="1821331"/>
                  <a:pt x="612403" y="1614169"/>
                </a:cubicBezTo>
                <a:cubicBezTo>
                  <a:pt x="394406" y="1384970"/>
                  <a:pt x="0" y="1547935"/>
                  <a:pt x="0" y="1210507"/>
                </a:cubicBezTo>
                <a:cubicBezTo>
                  <a:pt x="0" y="1210507"/>
                  <a:pt x="24506" y="1231749"/>
                  <a:pt x="24506" y="1231748"/>
                </a:cubicBezTo>
                <a:close/>
                <a:moveTo>
                  <a:pt x="187226" y="1210506"/>
                </a:moveTo>
                <a:cubicBezTo>
                  <a:pt x="187226" y="1752404"/>
                  <a:pt x="580681" y="2191700"/>
                  <a:pt x="1066034" y="2191701"/>
                </a:cubicBezTo>
                <a:cubicBezTo>
                  <a:pt x="1551386" y="2191701"/>
                  <a:pt x="1944842" y="1752406"/>
                  <a:pt x="1944843" y="1210508"/>
                </a:cubicBezTo>
                <a:cubicBezTo>
                  <a:pt x="1944843" y="668609"/>
                  <a:pt x="1551387" y="229314"/>
                  <a:pt x="1066034" y="229314"/>
                </a:cubicBezTo>
                <a:cubicBezTo>
                  <a:pt x="580682" y="229314"/>
                  <a:pt x="187225" y="668608"/>
                  <a:pt x="187225" y="1210507"/>
                </a:cubicBezTo>
                <a:cubicBezTo>
                  <a:pt x="187225" y="1210507"/>
                  <a:pt x="187226" y="1210506"/>
                  <a:pt x="187226" y="1210506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4"/>
          </a:p>
        </p:txBody>
      </p:sp>
      <p:sp>
        <p:nvSpPr>
          <p:cNvPr id="3" name="Forme libr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qIg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2hMAAPYAAADRIAAAjQ8AABAAAAAmAAAACAAAAP//////////"/>
              </a:ext>
            </a:extLst>
          </p:cNvSpPr>
          <p:nvPr/>
        </p:nvSpPr>
        <p:spPr>
          <a:xfrm>
            <a:off x="3226951" y="157339"/>
            <a:ext cx="2106047" cy="2370017"/>
          </a:xfrm>
          <a:custGeom>
            <a:avLst/>
            <a:gdLst/>
            <a:ahLst/>
            <a:cxnLst/>
            <a:rect l="0" t="0" r="2107565" b="2371725"/>
            <a:pathLst>
              <a:path w="2107565" h="2371725">
                <a:moveTo>
                  <a:pt x="24506" y="1231748"/>
                </a:moveTo>
                <a:cubicBezTo>
                  <a:pt x="24506" y="894321"/>
                  <a:pt x="394405" y="1008200"/>
                  <a:pt x="612403" y="779002"/>
                </a:cubicBezTo>
                <a:cubicBezTo>
                  <a:pt x="809440" y="571841"/>
                  <a:pt x="934638" y="27838"/>
                  <a:pt x="1078288" y="13919"/>
                </a:cubicBezTo>
                <a:cubicBezTo>
                  <a:pt x="1221938" y="0"/>
                  <a:pt x="1277267" y="488324"/>
                  <a:pt x="1474304" y="695486"/>
                </a:cubicBezTo>
                <a:cubicBezTo>
                  <a:pt x="1692300" y="924686"/>
                  <a:pt x="2107565" y="865999"/>
                  <a:pt x="2107564" y="1203426"/>
                </a:cubicBezTo>
                <a:cubicBezTo>
                  <a:pt x="2107564" y="1540854"/>
                  <a:pt x="1663885" y="1455695"/>
                  <a:pt x="1445887" y="1684893"/>
                </a:cubicBezTo>
                <a:cubicBezTo>
                  <a:pt x="1248850" y="1892055"/>
                  <a:pt x="1344920" y="2371725"/>
                  <a:pt x="1078288" y="2364612"/>
                </a:cubicBezTo>
                <a:cubicBezTo>
                  <a:pt x="753323" y="2318257"/>
                  <a:pt x="809440" y="1821331"/>
                  <a:pt x="612403" y="1614169"/>
                </a:cubicBezTo>
                <a:cubicBezTo>
                  <a:pt x="394406" y="1384970"/>
                  <a:pt x="0" y="1547935"/>
                  <a:pt x="0" y="1210507"/>
                </a:cubicBezTo>
                <a:cubicBezTo>
                  <a:pt x="0" y="1210507"/>
                  <a:pt x="24506" y="1231749"/>
                  <a:pt x="24506" y="1231748"/>
                </a:cubicBezTo>
                <a:close/>
                <a:moveTo>
                  <a:pt x="187226" y="1210506"/>
                </a:moveTo>
                <a:cubicBezTo>
                  <a:pt x="187226" y="1752404"/>
                  <a:pt x="580681" y="2191700"/>
                  <a:pt x="1066034" y="2191701"/>
                </a:cubicBezTo>
                <a:cubicBezTo>
                  <a:pt x="1551386" y="2191701"/>
                  <a:pt x="1944842" y="1752406"/>
                  <a:pt x="1944843" y="1210508"/>
                </a:cubicBezTo>
                <a:cubicBezTo>
                  <a:pt x="1944843" y="668609"/>
                  <a:pt x="1551387" y="229314"/>
                  <a:pt x="1066034" y="229314"/>
                </a:cubicBezTo>
                <a:cubicBezTo>
                  <a:pt x="580682" y="229314"/>
                  <a:pt x="187225" y="668608"/>
                  <a:pt x="187225" y="1210507"/>
                </a:cubicBezTo>
                <a:cubicBezTo>
                  <a:pt x="187225" y="1210507"/>
                  <a:pt x="187226" y="1210506"/>
                  <a:pt x="187226" y="1210506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4"/>
          </a:p>
        </p:txBody>
      </p:sp>
      <p:sp>
        <p:nvSpPr>
          <p:cNvPr id="4" name="Forme libre 1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qIg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CQgAAAoEAAA9DwAAJQwAABAAAAAmAAAACAAAAP//////////"/>
              </a:ext>
            </a:extLst>
          </p:cNvSpPr>
          <p:nvPr/>
        </p:nvSpPr>
        <p:spPr>
          <a:xfrm>
            <a:off x="1307458" y="657358"/>
            <a:ext cx="1170097" cy="1316676"/>
          </a:xfrm>
          <a:custGeom>
            <a:avLst/>
            <a:gdLst/>
            <a:ahLst/>
            <a:cxnLst/>
            <a:rect l="0" t="0" r="1170940" b="1317625"/>
            <a:pathLst>
              <a:path w="1170940" h="1317625">
                <a:moveTo>
                  <a:pt x="13615" y="684304"/>
                </a:moveTo>
                <a:cubicBezTo>
                  <a:pt x="13616" y="496845"/>
                  <a:pt x="219128" y="560111"/>
                  <a:pt x="340245" y="432779"/>
                </a:cubicBezTo>
                <a:cubicBezTo>
                  <a:pt x="449716" y="317689"/>
                  <a:pt x="519275" y="15465"/>
                  <a:pt x="599085" y="7732"/>
                </a:cubicBezTo>
                <a:cubicBezTo>
                  <a:pt x="678896" y="0"/>
                  <a:pt x="709636" y="271291"/>
                  <a:pt x="819107" y="386381"/>
                </a:cubicBezTo>
                <a:cubicBezTo>
                  <a:pt x="940224" y="513714"/>
                  <a:pt x="1170940" y="481110"/>
                  <a:pt x="1170940" y="668570"/>
                </a:cubicBezTo>
                <a:cubicBezTo>
                  <a:pt x="1170940" y="856030"/>
                  <a:pt x="924436" y="808719"/>
                  <a:pt x="803319" y="936052"/>
                </a:cubicBezTo>
                <a:cubicBezTo>
                  <a:pt x="693848" y="1051141"/>
                  <a:pt x="747223" y="1317625"/>
                  <a:pt x="599085" y="1313673"/>
                </a:cubicBezTo>
                <a:cubicBezTo>
                  <a:pt x="418538" y="1287920"/>
                  <a:pt x="449716" y="1011850"/>
                  <a:pt x="340245" y="896760"/>
                </a:cubicBezTo>
                <a:cubicBezTo>
                  <a:pt x="219128" y="769428"/>
                  <a:pt x="0" y="859964"/>
                  <a:pt x="0" y="672504"/>
                </a:cubicBezTo>
                <a:cubicBezTo>
                  <a:pt x="0" y="672503"/>
                  <a:pt x="13615" y="684305"/>
                  <a:pt x="13615" y="684304"/>
                </a:cubicBezTo>
                <a:close/>
                <a:moveTo>
                  <a:pt x="104021" y="672503"/>
                </a:moveTo>
                <a:cubicBezTo>
                  <a:pt x="104021" y="973558"/>
                  <a:pt x="322620" y="1217611"/>
                  <a:pt x="592277" y="1217611"/>
                </a:cubicBezTo>
                <a:cubicBezTo>
                  <a:pt x="861933" y="1217611"/>
                  <a:pt x="1080533" y="973559"/>
                  <a:pt x="1080533" y="672504"/>
                </a:cubicBezTo>
                <a:cubicBezTo>
                  <a:pt x="1080533" y="371449"/>
                  <a:pt x="861934" y="127397"/>
                  <a:pt x="592277" y="127397"/>
                </a:cubicBezTo>
                <a:cubicBezTo>
                  <a:pt x="322621" y="127396"/>
                  <a:pt x="104021" y="371449"/>
                  <a:pt x="104020" y="672503"/>
                </a:cubicBezTo>
                <a:cubicBezTo>
                  <a:pt x="104021" y="672503"/>
                  <a:pt x="104021" y="672503"/>
                  <a:pt x="104021" y="672503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4"/>
          </a:p>
        </p:txBody>
      </p:sp>
      <p:sp>
        <p:nvSpPr>
          <p:cNvPr id="5" name="Forme libre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3BYAAB0EAAAPHgAANwwAABAAAAAmAAAACAAAAP//////////"/>
              </a:ext>
            </a:extLst>
          </p:cNvSpPr>
          <p:nvPr/>
        </p:nvSpPr>
        <p:spPr>
          <a:xfrm>
            <a:off x="3715548" y="669414"/>
            <a:ext cx="1169462" cy="1316042"/>
          </a:xfrm>
          <a:custGeom>
            <a:avLst/>
            <a:gdLst/>
            <a:ahLst/>
            <a:cxnLst/>
            <a:rect l="0" t="0" r="1170305" b="1316990"/>
            <a:pathLst>
              <a:path w="1170305" h="1316990">
                <a:moveTo>
                  <a:pt x="13607" y="683975"/>
                </a:moveTo>
                <a:cubicBezTo>
                  <a:pt x="13608" y="496606"/>
                  <a:pt x="219008" y="559842"/>
                  <a:pt x="340060" y="432571"/>
                </a:cubicBezTo>
                <a:cubicBezTo>
                  <a:pt x="449472" y="317537"/>
                  <a:pt x="518993" y="15458"/>
                  <a:pt x="598760" y="7729"/>
                </a:cubicBezTo>
                <a:cubicBezTo>
                  <a:pt x="678527" y="0"/>
                  <a:pt x="709250" y="271161"/>
                  <a:pt x="818662" y="386195"/>
                </a:cubicBezTo>
                <a:cubicBezTo>
                  <a:pt x="939713" y="513467"/>
                  <a:pt x="1170305" y="480879"/>
                  <a:pt x="1170304" y="668248"/>
                </a:cubicBezTo>
                <a:cubicBezTo>
                  <a:pt x="1170304" y="855618"/>
                  <a:pt x="923934" y="808330"/>
                  <a:pt x="802883" y="935601"/>
                </a:cubicBezTo>
                <a:cubicBezTo>
                  <a:pt x="693471" y="1050635"/>
                  <a:pt x="746817" y="1316990"/>
                  <a:pt x="598760" y="1313041"/>
                </a:cubicBezTo>
                <a:cubicBezTo>
                  <a:pt x="418311" y="1287300"/>
                  <a:pt x="449472" y="1011363"/>
                  <a:pt x="340060" y="896329"/>
                </a:cubicBezTo>
                <a:cubicBezTo>
                  <a:pt x="219009" y="769057"/>
                  <a:pt x="0" y="859550"/>
                  <a:pt x="0" y="672180"/>
                </a:cubicBezTo>
                <a:cubicBezTo>
                  <a:pt x="0" y="672180"/>
                  <a:pt x="13607" y="683975"/>
                  <a:pt x="13607" y="683975"/>
                </a:cubicBezTo>
                <a:close/>
                <a:moveTo>
                  <a:pt x="103964" y="672179"/>
                </a:moveTo>
                <a:cubicBezTo>
                  <a:pt x="103964" y="973089"/>
                  <a:pt x="322445" y="1217025"/>
                  <a:pt x="591955" y="1217025"/>
                </a:cubicBezTo>
                <a:cubicBezTo>
                  <a:pt x="861466" y="1217025"/>
                  <a:pt x="1079947" y="973090"/>
                  <a:pt x="1079947" y="672181"/>
                </a:cubicBezTo>
                <a:cubicBezTo>
                  <a:pt x="1079947" y="371271"/>
                  <a:pt x="861466" y="127336"/>
                  <a:pt x="591956" y="127336"/>
                </a:cubicBezTo>
                <a:cubicBezTo>
                  <a:pt x="322445" y="127335"/>
                  <a:pt x="103964" y="371270"/>
                  <a:pt x="103963" y="672180"/>
                </a:cubicBezTo>
                <a:cubicBezTo>
                  <a:pt x="103964" y="672180"/>
                  <a:pt x="103964" y="672179"/>
                  <a:pt x="103964" y="672179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4"/>
          </a:p>
        </p:txBody>
      </p:sp>
      <p:pic>
        <p:nvPicPr>
          <p:cNvPr id="6" name="Image 1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ZoneTexte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080000" y="0"/>
            <a:ext cx="396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itchFamily="1" charset="0"/>
              </a:rPr>
              <a:t>La Forteresse (</a:t>
            </a:r>
            <a:r>
              <a:rPr lang="fr-FR" sz="1199" b="1" dirty="0" err="1">
                <a:latin typeface="Script12 BT" pitchFamily="1" charset="0"/>
              </a:rPr>
              <a:t>Suomenlinna</a:t>
            </a:r>
            <a:r>
              <a:rPr lang="fr-FR" sz="1199" b="1" dirty="0">
                <a:latin typeface="Script12 BT" pitchFamily="1" charset="0"/>
              </a:rPr>
              <a:t>)</a:t>
            </a:r>
            <a:endParaRPr lang="fr-fr" sz="1199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9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5" grpId="1" animBg="1" advAuto="0"/>
      <p:bldP spid="6" grpId="0" animBg="1" advAuto="0"/>
      <p:bldP spid="7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oAAAAFAAAA/f///wEAAAATAAAACgAAAAAAAAAAAAAAAAAAAAkAAAD9////AQAAABMAAAAKAAAAAAAAAAAAAAAAAAAADQAAAP3///8DAAAACAAAAAAAAAAAAAAAmP7//wAAAAAPAAAA/f///wMAAAAIAAAAAAAAAAAAAACY/v//AAAAABIAAAD9////AgAAABMAAAAFAAAAAAAAAAAAAAAAAAAAFgAAAP3///8CAAAAEwAAAAUAAAAAAAAAAAAAAAAAAAAaAAAA/f///wIAAAATAAAABQAAAAAAAAAAAAAAAAAAAB4AAAD9////AgAAABMAAAAFAAAAAAAAAAAAAAAAAAAAIgAAAP3///8BAAAABgAAABAAAAAAAAAAAAAAAAAAAAAlAAAA/////wEAAAA4AAAAAAAAAAAAAAAAAAAAAAAAAA=="/>
      </p:ext>
    </p:ext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240"/>
            <a:ext cx="6119998" cy="344468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 descr="La tête dans les nuages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XQAAAC4AAABdAAAALgAAAAAAAAABAAAAAAAAAAEAAABQAAAAAAAAAAAA4D8AAAAAAADgPwAAAAAAAOA/AAAAAAAA4D8AAAAAAADgPwAAAAAAAOA/AAAAAAAA4D8AAAAAAADgPwAAAAAAAOA/AAAAAAAA4D8CAAAAjAAAAAEAAAACAAAA////AP///wgAAAAAAAAAANOm6E7r7zZFsoc+5TzNot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sFBAk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0goAANIIAABOFAAA7g8AABAgAAAmAAAACAAAAP//////////"/>
              </a:ext>
            </a:extLst>
          </p:cNvSpPr>
          <p:nvPr/>
        </p:nvSpPr>
        <p:spPr>
          <a:xfrm>
            <a:off x="1759886" y="1434038"/>
            <a:ext cx="1540670" cy="1154868"/>
          </a:xfrm>
          <a:custGeom>
            <a:avLst/>
            <a:gdLst/>
            <a:ahLst/>
            <a:cxnLst/>
            <a:rect l="0" t="0" r="1541780" b="1155700"/>
            <a:pathLst>
              <a:path w="1541780" h="1155700">
                <a:moveTo>
                  <a:pt x="0" y="577850"/>
                </a:moveTo>
                <a:cubicBezTo>
                  <a:pt x="0" y="258695"/>
                  <a:pt x="345116" y="0"/>
                  <a:pt x="770890" y="0"/>
                </a:cubicBezTo>
                <a:cubicBezTo>
                  <a:pt x="1196664" y="0"/>
                  <a:pt x="1541780" y="258695"/>
                  <a:pt x="1541780" y="577850"/>
                </a:cubicBezTo>
                <a:cubicBezTo>
                  <a:pt x="1541780" y="897005"/>
                  <a:pt x="1196664" y="1155700"/>
                  <a:pt x="770890" y="1155700"/>
                </a:cubicBezTo>
                <a:cubicBezTo>
                  <a:pt x="345116" y="1155700"/>
                  <a:pt x="0" y="897005"/>
                  <a:pt x="0" y="577850"/>
                </a:cubicBezTo>
                <a:close/>
                <a:moveTo>
                  <a:pt x="385445" y="577850"/>
                </a:moveTo>
                <a:cubicBezTo>
                  <a:pt x="385445" y="737401"/>
                  <a:pt x="558039" y="866775"/>
                  <a:pt x="770890" y="866775"/>
                </a:cubicBezTo>
                <a:cubicBezTo>
                  <a:pt x="983741" y="866775"/>
                  <a:pt x="1156335" y="737401"/>
                  <a:pt x="1156335" y="577850"/>
                </a:cubicBezTo>
                <a:cubicBezTo>
                  <a:pt x="1156335" y="418299"/>
                  <a:pt x="983741" y="288925"/>
                  <a:pt x="770890" y="288925"/>
                </a:cubicBezTo>
                <a:cubicBezTo>
                  <a:pt x="558039" y="288925"/>
                  <a:pt x="385445" y="418299"/>
                  <a:pt x="385445" y="577850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/>
          <a:p>
            <a:pPr>
              <a:defRPr lang="en-us"/>
            </a:pPr>
            <a:endParaRPr lang="fr-fr" sz="900"/>
          </a:p>
        </p:txBody>
      </p:sp>
      <p:sp>
        <p:nvSpPr>
          <p:cNvPr id="4" name="AutoShape 7" descr="La tête dans les nuages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XQAAAC4AAABdAAAALgAAAAAAAAABAAAAAAAAAAEAAABQAAAAAAAAAAAA4D8AAAAAAADgPwAAAAAAAOA/AAAAAAAA4D8AAAAAAADgPwAAAAAAAOA/AAAAAAAA4D8AAAAAAADgPwAAAAAAAOA/AAAAAAAA4D8CAAAAjAAAAAEAAAACAAAA////AP///wgAAAAAAAAAANOm6E7r7zZFsoc+5TzNot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UJ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RYAAGEKAAApIAAAfREAABAgAAAmAAAACAAAAP//////////"/>
              </a:ext>
            </a:extLst>
          </p:cNvSpPr>
          <p:nvPr/>
        </p:nvSpPr>
        <p:spPr>
          <a:xfrm>
            <a:off x="3685724" y="1687220"/>
            <a:ext cx="1540670" cy="1154868"/>
          </a:xfrm>
          <a:custGeom>
            <a:avLst/>
            <a:gdLst/>
            <a:ahLst/>
            <a:cxnLst/>
            <a:rect l="0" t="0" r="1541780" b="1155700"/>
            <a:pathLst>
              <a:path w="1541780" h="1155700">
                <a:moveTo>
                  <a:pt x="0" y="577850"/>
                </a:moveTo>
                <a:cubicBezTo>
                  <a:pt x="0" y="258695"/>
                  <a:pt x="345116" y="0"/>
                  <a:pt x="770890" y="0"/>
                </a:cubicBezTo>
                <a:cubicBezTo>
                  <a:pt x="1196664" y="0"/>
                  <a:pt x="1541780" y="258695"/>
                  <a:pt x="1541780" y="577850"/>
                </a:cubicBezTo>
                <a:cubicBezTo>
                  <a:pt x="1541780" y="897005"/>
                  <a:pt x="1196664" y="1155700"/>
                  <a:pt x="770890" y="1155700"/>
                </a:cubicBezTo>
                <a:cubicBezTo>
                  <a:pt x="345116" y="1155700"/>
                  <a:pt x="0" y="897005"/>
                  <a:pt x="0" y="577850"/>
                </a:cubicBezTo>
                <a:close/>
                <a:moveTo>
                  <a:pt x="176234" y="577850"/>
                </a:moveTo>
                <a:cubicBezTo>
                  <a:pt x="176234" y="824025"/>
                  <a:pt x="442477" y="1023597"/>
                  <a:pt x="770890" y="1023597"/>
                </a:cubicBezTo>
                <a:cubicBezTo>
                  <a:pt x="1099303" y="1023597"/>
                  <a:pt x="1365546" y="824025"/>
                  <a:pt x="1365546" y="577850"/>
                </a:cubicBezTo>
                <a:cubicBezTo>
                  <a:pt x="1365546" y="331675"/>
                  <a:pt x="1099303" y="132103"/>
                  <a:pt x="770890" y="132103"/>
                </a:cubicBezTo>
                <a:cubicBezTo>
                  <a:pt x="442477" y="132103"/>
                  <a:pt x="176234" y="331675"/>
                  <a:pt x="176234" y="577850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/>
          <a:p>
            <a:pPr>
              <a:defRPr lang="en-us"/>
            </a:pPr>
            <a:endParaRPr lang="fr-fr" sz="900"/>
          </a:p>
        </p:txBody>
      </p:sp>
      <p:sp>
        <p:nvSpPr>
          <p:cNvPr id="5" name="AutoShape 8" descr="La tête dans les nuages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XQAAAC4AAABdAAAALgAAAAAAAAABAAAAAAAAAAEAAABQAAAAAAAAAAAA4D8AAAAAAADgPwAAAAAAAOA/AAAAAAAA4D8AAAAAAADgPwAAAAAAAOA/AAAAAAAA4D8AAAAAAADgPwAAAAAAAOA/AAAAAAAA4D8CAAAAjAAAAAEAAAACAAAA////AP///wgAAAAAAAAAAO99lRGdX5JFh68bOFESr8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iBIAALQDAACIGgAAtAkAABAgAAAmAAAACAAAAP//////////"/>
              </a:ext>
            </a:extLst>
          </p:cNvSpPr>
          <p:nvPr/>
        </p:nvSpPr>
        <p:spPr>
          <a:xfrm>
            <a:off x="3012474" y="602787"/>
            <a:ext cx="1299544" cy="974658"/>
          </a:xfrm>
          <a:custGeom>
            <a:avLst/>
            <a:gdLst/>
            <a:ahLst/>
            <a:cxnLst/>
            <a:rect l="0" t="0" r="1300480" b="975360"/>
            <a:pathLst>
              <a:path w="1300480" h="975360">
                <a:moveTo>
                  <a:pt x="0" y="487680"/>
                </a:moveTo>
                <a:cubicBezTo>
                  <a:pt x="0" y="218327"/>
                  <a:pt x="291103" y="0"/>
                  <a:pt x="650240" y="0"/>
                </a:cubicBezTo>
                <a:cubicBezTo>
                  <a:pt x="1009377" y="0"/>
                  <a:pt x="1300480" y="218327"/>
                  <a:pt x="1300480" y="487680"/>
                </a:cubicBezTo>
                <a:cubicBezTo>
                  <a:pt x="1300480" y="757033"/>
                  <a:pt x="1009377" y="975360"/>
                  <a:pt x="650240" y="975360"/>
                </a:cubicBezTo>
                <a:cubicBezTo>
                  <a:pt x="291103" y="975360"/>
                  <a:pt x="0" y="757033"/>
                  <a:pt x="0" y="487680"/>
                </a:cubicBezTo>
                <a:close/>
                <a:moveTo>
                  <a:pt x="325120" y="487680"/>
                </a:moveTo>
                <a:cubicBezTo>
                  <a:pt x="325120" y="622334"/>
                  <a:pt x="470702" y="731520"/>
                  <a:pt x="650240" y="731520"/>
                </a:cubicBezTo>
                <a:cubicBezTo>
                  <a:pt x="829778" y="731520"/>
                  <a:pt x="975360" y="622334"/>
                  <a:pt x="975360" y="487680"/>
                </a:cubicBezTo>
                <a:cubicBezTo>
                  <a:pt x="975360" y="353026"/>
                  <a:pt x="829778" y="243840"/>
                  <a:pt x="650240" y="243840"/>
                </a:cubicBezTo>
                <a:cubicBezTo>
                  <a:pt x="470702" y="243840"/>
                  <a:pt x="325120" y="353026"/>
                  <a:pt x="325120" y="487680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/>
          <a:p>
            <a:pPr>
              <a:defRPr lang="en-us"/>
            </a:pPr>
            <a:endParaRPr lang="fr-fr" sz="900"/>
          </a:p>
        </p:txBody>
      </p:sp>
      <p:sp>
        <p:nvSpPr>
          <p:cNvPr id="6" name="ZoneText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QgAAAAAAAAIJQAAeQEAABAgAAAmAAAACAAAAP//////////"/>
              </a:ext>
            </a:extLst>
          </p:cNvSpPr>
          <p:nvPr/>
        </p:nvSpPr>
        <p:spPr>
          <a:xfrm>
            <a:off x="1332000" y="1240"/>
            <a:ext cx="468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itchFamily="1" charset="0"/>
              </a:rPr>
              <a:t>Statues jumelles de la gare (</a:t>
            </a:r>
            <a:r>
              <a:rPr lang="fr-FR" sz="1199" b="1" dirty="0" err="1">
                <a:latin typeface="Script12 BT" pitchFamily="1" charset="0"/>
              </a:rPr>
              <a:t>Helsingin</a:t>
            </a:r>
            <a:r>
              <a:rPr lang="fr-FR" sz="1199" b="1" dirty="0">
                <a:latin typeface="Script12 BT" pitchFamily="1" charset="0"/>
              </a:rPr>
              <a:t> </a:t>
            </a:r>
            <a:r>
              <a:rPr lang="fr-FR" sz="1199" b="1" dirty="0" err="1">
                <a:latin typeface="Script12 BT" pitchFamily="1" charset="0"/>
              </a:rPr>
              <a:t>päärautatieasema</a:t>
            </a:r>
            <a:r>
              <a:rPr lang="fr-FR" sz="1199" b="1" dirty="0">
                <a:latin typeface="Script12 BT" pitchFamily="1" charset="0"/>
              </a:rPr>
              <a:t>)</a:t>
            </a:r>
            <a:endParaRPr lang="fr-fr" sz="1199" b="1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5" grpId="0" animBg="1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cAAAAFAAAA/f///wEAAAAUAAAAAAAAAAAAAAAAAAAAAAAAAAgAAAD9////AgAAAAwAAAAEAAAAAAAAAAAAAAAAAAAACwAAAP3///8DAAAACAAAAAAAAAAAAAAAaAEAAAAAAAANAAAA/f///wIAAAAMAAAABAAAAAAAAAAAAAAAAAAAABAAAAD9////AwAAAAgAAAAAAAAAAAAAAGgBAAAAAAAAEgAAAP3///8CAAAADAAAAAQAAAAAAAAAAAAAAAAAAAAVAAAA/////wEAAAA4AAAAAAAAAAAAAAAAAAAAAAAAAA=="/>
      </p:ext>
    </p:ext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J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240"/>
            <a:ext cx="6119998" cy="344468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Ellips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swQAAFkAAACBDgAANwwAABAAAAAmAAAACAAAAP//////////"/>
              </a:ext>
            </a:extLst>
          </p:cNvSpPr>
          <p:nvPr/>
        </p:nvSpPr>
        <p:spPr>
          <a:xfrm>
            <a:off x="765558" y="216000"/>
            <a:ext cx="1800000" cy="180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36" tIns="26651" rIns="53936" bIns="26651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99"/>
          </a:p>
        </p:txBody>
      </p:sp>
      <p:sp>
        <p:nvSpPr>
          <p:cNvPr id="4" name="Ellips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+xYAAD0AAADIIAAAGwwAABAAAAAmAAAACAAAAP//////////"/>
              </a:ext>
            </a:extLst>
          </p:cNvSpPr>
          <p:nvPr/>
        </p:nvSpPr>
        <p:spPr>
          <a:xfrm>
            <a:off x="3564000" y="216000"/>
            <a:ext cx="1800000" cy="180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36" tIns="26651" rIns="53936" bIns="26651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99"/>
          </a:p>
        </p:txBody>
      </p:sp>
      <p:sp>
        <p:nvSpPr>
          <p:cNvPr id="5" name="Ellips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6w0AAMMIAAC5FwAAohQAABAAAAAmAAAACAAAAP//////////"/>
              </a:ext>
            </a:extLst>
          </p:cNvSpPr>
          <p:nvPr/>
        </p:nvSpPr>
        <p:spPr>
          <a:xfrm>
            <a:off x="2160000" y="1620000"/>
            <a:ext cx="1800000" cy="180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36" tIns="26651" rIns="53936" bIns="26651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99"/>
          </a:p>
        </p:txBody>
      </p:sp>
      <p:sp>
        <p:nvSpPr>
          <p:cNvPr id="6" name="ZoneText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AAAAAFHQAAeQEAABAgAAAmAAAACAAAAP//////////"/>
              </a:ext>
            </a:extLst>
          </p:cNvSpPr>
          <p:nvPr/>
        </p:nvSpPr>
        <p:spPr>
          <a:xfrm>
            <a:off x="1" y="1240"/>
            <a:ext cx="612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itchFamily="1" charset="0"/>
              </a:rPr>
              <a:t>La maison </a:t>
            </a:r>
            <a:r>
              <a:rPr lang="fr-FR" sz="1199" b="1" dirty="0" err="1">
                <a:latin typeface="Script12 BT" pitchFamily="1" charset="0"/>
              </a:rPr>
              <a:t>Finlandia</a:t>
            </a:r>
            <a:r>
              <a:rPr lang="fr-FR" sz="1199" b="1" dirty="0">
                <a:latin typeface="Script12 BT" pitchFamily="1" charset="0"/>
              </a:rPr>
              <a:t> centre de concerts et de congrès (</a:t>
            </a:r>
            <a:r>
              <a:rPr lang="fr-FR" sz="1199" b="1" dirty="0" err="1">
                <a:latin typeface="Script12 BT" pitchFamily="1" charset="0"/>
              </a:rPr>
              <a:t>Finlandia-talo</a:t>
            </a:r>
            <a:r>
              <a:rPr lang="fr-FR" sz="1199" b="1" dirty="0">
                <a:latin typeface="Script12 BT" pitchFamily="1" charset="0"/>
              </a:rPr>
              <a:t>)</a:t>
            </a:r>
            <a:endParaRPr lang="fr-fr" sz="1199" b="1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 animBg="1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UAAAAFAAAA/f///wEAAAAGAAAAIAAAAAAAAAAAAAAAAAAAAAgAAAD9////AgAAAAwAAAAEAAAAAAAAAAAAAAAAAAAACwAAAP3///8CAAAADAAAAAQAAAAAAAAAAAAAAAAAAAAOAAAA/f///wIAAAAMAAAABAAAAAAAAAAAAAAAAAAAABEAAAD/////AQAAADgAAAAAAAAAAAAAAAAAAAAAAAAA"/>
      </p:ext>
    </p:ext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52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6" name="ZoneText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900000" y="0"/>
            <a:ext cx="432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solidFill>
                  <a:schemeClr val="bg1"/>
                </a:solidFill>
                <a:latin typeface="Script12 BT" pitchFamily="1" charset="0"/>
              </a:rPr>
              <a:t>La place du Sénat (</a:t>
            </a:r>
            <a:r>
              <a:rPr lang="fr-FR" sz="1199" b="1" dirty="0" err="1">
                <a:solidFill>
                  <a:schemeClr val="bg1"/>
                </a:solidFill>
                <a:latin typeface="Script12 BT" pitchFamily="1" charset="0"/>
              </a:rPr>
              <a:t>Senaatintori</a:t>
            </a:r>
            <a:r>
              <a:rPr lang="fr-FR" sz="1199" b="1" dirty="0">
                <a:solidFill>
                  <a:schemeClr val="bg1"/>
                </a:solidFill>
                <a:latin typeface="Script12 BT" pitchFamily="1" charset="0"/>
              </a:rPr>
              <a:t>)</a:t>
            </a:r>
            <a:endParaRPr lang="fr-fr" sz="1199" b="1" dirty="0">
              <a:solidFill>
                <a:schemeClr val="bg1"/>
              </a:solidFill>
              <a:latin typeface="Script12 BT" panose="03080709030305060304" pitchFamily="65" charset="0"/>
            </a:endParaRPr>
          </a:p>
        </p:txBody>
      </p:sp>
      <p:sp>
        <p:nvSpPr>
          <p:cNvPr id="7" name="Triangle isocèle 6">
            <a:extLst>
              <a:ext uri="{FF2B5EF4-FFF2-40B4-BE49-F238E27FC236}">
                <a16:creationId xmlns:a16="http://schemas.microsoft.com/office/drawing/2014/main" id="{F979F5EE-2D1A-4690-A62E-5733A3398FE2}"/>
              </a:ext>
            </a:extLst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vwkAALr////8FAAAZA0AABAAAAAmAAAACAAAAP//////////"/>
              </a:ext>
            </a:extLst>
          </p:cNvSpPr>
          <p:nvPr/>
        </p:nvSpPr>
        <p:spPr>
          <a:xfrm rot="2150332">
            <a:off x="1585387" y="74053"/>
            <a:ext cx="1825579" cy="2219631"/>
          </a:xfrm>
          <a:prstGeom prst="triangle">
            <a:avLst>
              <a:gd name="adj" fmla="val 5000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36" tIns="26651" rIns="53936" bIns="26651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99"/>
          </a:p>
        </p:txBody>
      </p:sp>
      <p:sp>
        <p:nvSpPr>
          <p:cNvPr id="8" name="Triangle isocèle 5">
            <a:extLst>
              <a:ext uri="{FF2B5EF4-FFF2-40B4-BE49-F238E27FC236}">
                <a16:creationId xmlns:a16="http://schemas.microsoft.com/office/drawing/2014/main" id="{035A2777-C2AF-41CA-BA1B-1667B34808A3}"/>
              </a:ext>
            </a:extLst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mQ4AAPkBAADWGQAApA8AABAAAAAmAAAACAAAAP//////////"/>
              </a:ext>
            </a:extLst>
          </p:cNvSpPr>
          <p:nvPr/>
        </p:nvSpPr>
        <p:spPr>
          <a:xfrm rot="2150332">
            <a:off x="2373489" y="438916"/>
            <a:ext cx="1825579" cy="2220265"/>
          </a:xfrm>
          <a:prstGeom prst="triangle">
            <a:avLst>
              <a:gd name="adj" fmla="val 5000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36" tIns="26651" rIns="53936" bIns="26651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99"/>
          </a:p>
        </p:txBody>
      </p:sp>
      <p:sp>
        <p:nvSpPr>
          <p:cNvPr id="9" name="Triangle isocèle 6">
            <a:extLst>
              <a:ext uri="{FF2B5EF4-FFF2-40B4-BE49-F238E27FC236}">
                <a16:creationId xmlns:a16="http://schemas.microsoft.com/office/drawing/2014/main" id="{3D3551B7-72E2-4AAB-845D-5AC01E0D9193}"/>
              </a:ext>
            </a:extLst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BBMAAOoDAABBHgAAlREAABAAAAAmAAAACAAAAP//////////"/>
              </a:ext>
            </a:extLst>
          </p:cNvSpPr>
          <p:nvPr/>
        </p:nvSpPr>
        <p:spPr>
          <a:xfrm rot="2150332">
            <a:off x="3091156" y="754285"/>
            <a:ext cx="1825579" cy="2220265"/>
          </a:xfrm>
          <a:prstGeom prst="triangle">
            <a:avLst>
              <a:gd name="adj" fmla="val 5000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36" tIns="26651" rIns="53936" bIns="26651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99"/>
          </a:p>
        </p:txBody>
      </p:sp>
      <p:sp>
        <p:nvSpPr>
          <p:cNvPr id="10" name="Triangle isocèle 9">
            <a:extLst>
              <a:ext uri="{FF2B5EF4-FFF2-40B4-BE49-F238E27FC236}">
                <a16:creationId xmlns:a16="http://schemas.microsoft.com/office/drawing/2014/main" id="{854490F4-5ED4-4715-BB71-0992E89E074F}"/>
              </a:ext>
            </a:extLst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vwkAALr////8FAAAZA0AABAAAAAmAAAACAAAAP//////////"/>
              </a:ext>
            </a:extLst>
          </p:cNvSpPr>
          <p:nvPr/>
        </p:nvSpPr>
        <p:spPr>
          <a:xfrm rot="2150332">
            <a:off x="1585386" y="74054"/>
            <a:ext cx="1825579" cy="2219631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36" tIns="26651" rIns="53936" bIns="26651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99"/>
          </a:p>
        </p:txBody>
      </p:sp>
      <p:sp>
        <p:nvSpPr>
          <p:cNvPr id="11" name="Triangle isocèle 5">
            <a:extLst>
              <a:ext uri="{FF2B5EF4-FFF2-40B4-BE49-F238E27FC236}">
                <a16:creationId xmlns:a16="http://schemas.microsoft.com/office/drawing/2014/main" id="{7ADBE010-E9E7-4316-A534-3E7B6DF99432}"/>
              </a:ext>
            </a:extLst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mQ4AAPkBAADWGQAApA8AABAAAAAmAAAACAAAAP//////////"/>
              </a:ext>
            </a:extLst>
          </p:cNvSpPr>
          <p:nvPr/>
        </p:nvSpPr>
        <p:spPr>
          <a:xfrm rot="2150332">
            <a:off x="2373488" y="438917"/>
            <a:ext cx="1825579" cy="2220265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36" tIns="26651" rIns="53936" bIns="26651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99"/>
          </a:p>
        </p:txBody>
      </p:sp>
      <p:sp>
        <p:nvSpPr>
          <p:cNvPr id="12" name="Triangle isocèle 6">
            <a:extLst>
              <a:ext uri="{FF2B5EF4-FFF2-40B4-BE49-F238E27FC236}">
                <a16:creationId xmlns:a16="http://schemas.microsoft.com/office/drawing/2014/main" id="{DFBC5B64-CA26-4216-BED8-2726C3376D1C}"/>
              </a:ext>
            </a:extLst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BBMAAOoDAABBHgAAlREAABAAAAAmAAAACAAAAP//////////"/>
              </a:ext>
            </a:extLst>
          </p:cNvSpPr>
          <p:nvPr/>
        </p:nvSpPr>
        <p:spPr>
          <a:xfrm rot="2150332">
            <a:off x="3091155" y="754286"/>
            <a:ext cx="1825579" cy="2220265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36" tIns="26651" rIns="53936" bIns="26651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99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6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UAAAAFAAAA/f///wEAAAANAAAAIAAAAAAAAAAAAAAAAAAAAAgAAAD9////AgAAAAIAAAADAAAAAAAAAAAAAAAAAAAADAAAAP3///8CAAAAAgAAAAMAAAAAAAAAAAAAAAAAAAAQAAAA/f///wIAAAACAAAAAwAAAAAAAAAAAAAAAAAAABQAAAD/////AQAAADgAAAAAAAAAAAAAAAAAAAAAAAAA"/>
      </p:ext>
    </p:ext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4wEAAB8AAADrDAAAFg0AABAAAAAmAAAACAAAAP//////////"/>
              </a:ext>
            </a:extLst>
          </p:cNvSpPr>
          <p:nvPr/>
        </p:nvSpPr>
        <p:spPr>
          <a:xfrm>
            <a:off x="406800" y="20912"/>
            <a:ext cx="1762730" cy="2106047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99"/>
          </a:p>
        </p:txBody>
      </p:sp>
      <p:sp>
        <p:nvSpPr>
          <p:cNvPr id="3" name="Losang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gBgAAB8AAACJIwAAFg0AABAAAAAmAAAACAAAAP//////////"/>
              </a:ext>
            </a:extLst>
          </p:cNvSpPr>
          <p:nvPr/>
        </p:nvSpPr>
        <p:spPr>
          <a:xfrm>
            <a:off x="3984534" y="20912"/>
            <a:ext cx="1792584" cy="2106047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99"/>
          </a:p>
        </p:txBody>
      </p:sp>
      <p:sp>
        <p:nvSpPr>
          <p:cNvPr id="4" name="Losang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eA0AAB8AAACAGAAAFg0AABAAAAAmAAAACAAAAP//////////"/>
              </a:ext>
            </a:extLst>
          </p:cNvSpPr>
          <p:nvPr/>
        </p:nvSpPr>
        <p:spPr>
          <a:xfrm>
            <a:off x="2190107" y="20912"/>
            <a:ext cx="1791949" cy="2106047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3936" tIns="26651" rIns="53936" bIns="26651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99"/>
          </a:p>
        </p:txBody>
      </p:sp>
      <p:pic>
        <p:nvPicPr>
          <p:cNvPr id="5" name="Image 1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wsLB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ZoneText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gAAAIAAACRHAAAewEAABAgAAAmAAAACAAAAP//////////"/>
              </a:ext>
            </a:extLst>
          </p:cNvSpPr>
          <p:nvPr/>
        </p:nvSpPr>
        <p:spPr>
          <a:xfrm>
            <a:off x="1261297" y="2509"/>
            <a:ext cx="3572127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itchFamily="1" charset="0"/>
              </a:rPr>
              <a:t>Le bâtiment circulaire (</a:t>
            </a:r>
            <a:r>
              <a:rPr lang="fr-FR" sz="1199" b="1" dirty="0" err="1">
                <a:latin typeface="Script12 BT" pitchFamily="1" charset="0"/>
              </a:rPr>
              <a:t>Ympyrätalo</a:t>
            </a:r>
            <a:r>
              <a:rPr lang="fr-FR" sz="1199" b="1" dirty="0">
                <a:latin typeface="Script12 BT" pitchFamily="1" charset="0"/>
              </a:rPr>
              <a:t>).</a:t>
            </a:r>
            <a:endParaRPr lang="fr-fr" sz="1199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250" decel="5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250" decel="5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250" decel="5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5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EAAAAZAAAAAAAAAAAAAAAAAAAAAAAAAA8AAAD9////AQAAABkAAAAAAAAAAAAAAAAAAAAAAAAAGQAAAP3///8BAAAAGQAAAAAAAAAAAAAAAAAAAAAAAAAkAAAA/f///wIAAAA0AAAAAAAAAAAAAAAAAAAAAAAAACkAAAD9////AgAAADQAAAAAAAAAAAAAAAAAAAAAAAAALgAAAP3///8CAAAANAAAAAAAAAAAAAAAAAAAAAAAAAAzAAAA/f///wEAAAANAAAAEAAAAAAAAAAAAAAAAAAAADYAAAD/////AQAAADgAAAAAAAAAAAAAAAAAAAAAAAAA"/>
      </p:ext>
    </p:ext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4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IGfk2v31XNPsJ37e2JnsEM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BAAAAAAAAAAAAAAAAAAAAAAAAABAnAAAQJwAAAAAAAAAAAAAAAAAAAAAAAAAAAAAAAAAAAAAAAAAAAAAUAAAAAAAAAMDA/wAAAAAAAAAAAAA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LwEAABdBQAA1BUAAPwO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33354">
            <a:off x="771306" y="872468"/>
            <a:ext cx="2776686" cy="156287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pic>
        <p:nvPicPr>
          <p:cNvPr id="4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IGfk2v31XNPsJ37e2JnsEM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BAAAAAAAAAAAAAAAAAAAAAAAAABAnAAAQJwAAAAAAAAAAAAAAAAAAAAAAAAAAAAAAAAAAAAAAAAAAAAAUAAAAAAAAAMDA/wAAAAAAAAAAAAA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GAQAACPBQAAdyEAAC4P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3582">
            <a:off x="2662209" y="904354"/>
            <a:ext cx="2776121" cy="156256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5" name="ZoneText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80000" y="1241"/>
            <a:ext cx="57636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solidFill>
                  <a:schemeClr val="bg1"/>
                </a:solidFill>
                <a:latin typeface="Script12 BT" pitchFamily="1" charset="0"/>
              </a:rPr>
              <a:t>Le Casino d’Helsinki</a:t>
            </a:r>
            <a:endParaRPr lang="fr-fr" sz="1199" b="1" dirty="0">
              <a:solidFill>
                <a:schemeClr val="bg1"/>
              </a:solidFill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  <p:bldP spid="5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QAAAAFAAAA/f///wIAAAARAAAACAAAAAAAAAAAAAAAAAAAAAsAAAD9////AgAAABEAAAACAAAAAAAAAAAAAAAAAAAAEQAAAP3///8BAAAAAwAAAAUAAAAAAAAAAAAAAAAAAAAUAAAA/////wEAAAA4AAAAAAAAAAAAAAAAAAAAAAAAAA=="/>
      </p:ext>
    </p:ext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ovXMC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kwEAAC0AAAAAXQAAAC4AAABdAAAALgAAAAAAAAABAAAAAAAAAAEAAABQAAAAi1QYWwhy2D8AAAAAAADgPwAAAAAAAOA/AAAAAAAA4D8AAAAAAADgPwAAAAAAAOA/AAAAAAAA4D8AAAAAAADgPwAAAAAAAOA/AAAAAAAA4D8CAAAAjAAAAAEAAAACAAAA////AP///wgAAAAAAAAAAI2GaCgc0QRMoM4GmIOxJVwBAAAAeAAAAAEAAABAAAAAAAAAAAAAAABaAAAAAAAAAAAAAAAAAAAAAAAAAAAAAAAAAAAAAAAAAAAAAAAAAAAAAAAAAAAAAAAAAAAAAAAAAAAAAAAAAAAAAAAAAAAAAAAAAAAAFAAAADwAAAAAAAAAAAAAAAAAAAAPAAAAAQAAACMAAAAjAAAAIwAAAB4AAAAAAAAAZAAAAGQAAAAAAAAAZAAAAGQAAAAVAAAAYAAAAAEAAAAAAAAAAAAAAKUCAAAAAAAAAAAAAAAAAAD///9/mwcAAGX4//8AAAAAZv/M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Zv/MACUAAABYAAAAAQAAAAAAAAAAAAAAAAAAAAAAAAAAAAAAAAAAAAAAAAAAAAAAAAAAAAAAAAACAAAAAAAAAKCGAQAAAAAAAAAAAAAAAAACAAAABwAAAAAAAAAAAAAAAAAAAB8AAABUAAAA////AAAAAAEAAAAAAAAAAAAAAAAAAAAAAAAAAAAAAAAAAAAAAAAAAAAAAABm/8wAAAAAA8zMzADAwP8Af39/AAAAAAAAAAAAAAAAAAAAAAAAAAAAIQAAABgAAAAUAAAAJwgAADgDAAAeGwAAmxEAABAgAAAmAAAACAAAAP//////////"/>
              </a:ext>
            </a:extLst>
          </p:cNvSpPr>
          <p:nvPr/>
        </p:nvSpPr>
        <p:spPr>
          <a:xfrm rot="1220582">
            <a:off x="1326495" y="524104"/>
            <a:ext cx="3080705" cy="2337021"/>
          </a:xfrm>
          <a:prstGeom prst="star5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6FFCC"/>
            </a:extrusionClr>
          </a:sp3d>
        </p:spPr>
        <p:txBody>
          <a:bodyPr vert="horz" wrap="none" lIns="59013" tIns="29189" rIns="59013" bIns="29189" numCol="1" spcCol="215900" anchor="ctr"/>
          <a:lstStyle/>
          <a:p>
            <a:pPr>
              <a:defRPr lang="en-us"/>
            </a:pPr>
            <a:endParaRPr lang="fr-fr" sz="900"/>
          </a:p>
        </p:txBody>
      </p:sp>
      <p:sp>
        <p:nvSpPr>
          <p:cNvPr id="4" name="ZoneTexte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1345" y="1241"/>
            <a:ext cx="3237667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itchFamily="1" charset="0"/>
                <a:ea typeface="Calibri" pitchFamily="2" charset="0"/>
                <a:cs typeface="Calibri" pitchFamily="2" charset="0"/>
              </a:rPr>
              <a:t>Le centre commercial (</a:t>
            </a:r>
            <a:r>
              <a:rPr lang="fr-FR" sz="1199" b="1" dirty="0" err="1">
                <a:latin typeface="Script12 BT" pitchFamily="1" charset="0"/>
                <a:ea typeface="Calibri" pitchFamily="2" charset="0"/>
                <a:cs typeface="Calibri" pitchFamily="2" charset="0"/>
              </a:rPr>
              <a:t>Kamppi</a:t>
            </a:r>
            <a:r>
              <a:rPr lang="fr-FR" sz="1199" b="1" dirty="0">
                <a:latin typeface="Script12 BT" pitchFamily="1" charset="0"/>
                <a:ea typeface="Calibri" pitchFamily="2" charset="0"/>
                <a:cs typeface="Calibri" pitchFamily="2" charset="0"/>
              </a:rPr>
              <a:t> Center)</a:t>
            </a:r>
            <a:endParaRPr lang="fr-fr" sz="1199" b="1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776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MAAAAFAAAA/f///wIAAAAVAAAACAAAAAAAAAAAAAAAAAAAAAgAAAD9////AQAAAAYAAAAgAAAAAAAAAAAAAAAAAAAACwAAAP////8BAAAAOAAAAAAAAAAAAAAAAAAAAAAAAAA="/>
      </p:ext>
    </p:ext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K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6641" cy="344468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5" descr="bb674d7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kAoAAPsBAADkFQAABw0AABAgAAAmAAAACAAAAP//////////"/>
              </a:ext>
            </a:extLst>
          </p:cNvSpPr>
          <p:nvPr/>
        </p:nvSpPr>
        <p:spPr>
          <a:xfrm>
            <a:off x="1718007" y="322954"/>
            <a:ext cx="1840174" cy="1794487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94"/>
          </a:p>
        </p:txBody>
      </p:sp>
      <p:sp>
        <p:nvSpPr>
          <p:cNvPr id="4" name="AutoShape 6" descr="bb674d7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dhAAAKQCAACNGwAA1Q0AABAgAAAmAAAACAAAAP//////////"/>
              </a:ext>
            </a:extLst>
          </p:cNvSpPr>
          <p:nvPr/>
        </p:nvSpPr>
        <p:spPr>
          <a:xfrm>
            <a:off x="2676167" y="430192"/>
            <a:ext cx="1801467" cy="1817965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94"/>
          </a:p>
        </p:txBody>
      </p:sp>
      <p:sp>
        <p:nvSpPr>
          <p:cNvPr id="5" name="AutoShape 7" descr="bb674d7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GAoAAJwIAAC2FAAAqBMAABAgAAAmAAAACAAAAP//////////"/>
              </a:ext>
            </a:extLst>
          </p:cNvSpPr>
          <p:nvPr/>
        </p:nvSpPr>
        <p:spPr>
          <a:xfrm>
            <a:off x="1641862" y="1399773"/>
            <a:ext cx="1724687" cy="1794487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94"/>
          </a:p>
        </p:txBody>
      </p:sp>
      <p:sp>
        <p:nvSpPr>
          <p:cNvPr id="6" name="AutoShape 10" descr="bb674d7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KxEAAE8JAABDHAAAWxQAABAgAAAmAAAACAAAAP//////////"/>
              </a:ext>
            </a:extLst>
          </p:cNvSpPr>
          <p:nvPr/>
        </p:nvSpPr>
        <p:spPr>
          <a:xfrm>
            <a:off x="2791019" y="1513356"/>
            <a:ext cx="1802102" cy="1794487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94"/>
          </a:p>
        </p:txBody>
      </p:sp>
      <p:sp>
        <p:nvSpPr>
          <p:cNvPr id="8" name="ZoneTexte 5">
            <a:extLst>
              <a:ext uri="{FF2B5EF4-FFF2-40B4-BE49-F238E27FC236}">
                <a16:creationId xmlns:a16="http://schemas.microsoft.com/office/drawing/2014/main" id="{1CAD073A-57E8-4CA7-8D9B-3B66A681B2C0}"/>
              </a:ext>
            </a:extLst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RAJe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1440000" y="1241"/>
            <a:ext cx="324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Andy" panose="03080602030302030203" pitchFamily="66" charset="0"/>
              </a:rPr>
              <a:t>Le gymnase de </a:t>
            </a:r>
            <a:r>
              <a:rPr lang="fr-FR" sz="1200" b="1" dirty="0" err="1">
                <a:solidFill>
                  <a:schemeClr val="bg1"/>
                </a:solidFill>
                <a:latin typeface="Andy" panose="03080602030302030203" pitchFamily="66" charset="0"/>
              </a:rPr>
              <a:t>Töölö</a:t>
            </a:r>
            <a:r>
              <a:rPr lang="fr-FR" sz="1200" b="1" dirty="0">
                <a:solidFill>
                  <a:schemeClr val="bg1"/>
                </a:solidFill>
                <a:latin typeface="Andy" panose="03080602030302030203" pitchFamily="66" charset="0"/>
              </a:rPr>
              <a:t> (</a:t>
            </a:r>
            <a:r>
              <a:rPr lang="fr-FR" sz="1200" b="1" dirty="0" err="1">
                <a:solidFill>
                  <a:schemeClr val="bg1"/>
                </a:solidFill>
                <a:latin typeface="Andy" panose="03080602030302030203" pitchFamily="66" charset="0"/>
              </a:rPr>
              <a:t>Töölön</a:t>
            </a:r>
            <a:r>
              <a:rPr lang="fr-FR" sz="1200" b="1" dirty="0">
                <a:solidFill>
                  <a:schemeClr val="bg1"/>
                </a:solidFill>
                <a:latin typeface="Andy" panose="03080602030302030203" pitchFamily="66" charset="0"/>
              </a:rPr>
              <a:t> </a:t>
            </a:r>
            <a:r>
              <a:rPr lang="fr-FR" sz="1200" b="1" dirty="0" err="1">
                <a:solidFill>
                  <a:schemeClr val="bg1"/>
                </a:solidFill>
                <a:latin typeface="Andy" panose="03080602030302030203" pitchFamily="66" charset="0"/>
              </a:rPr>
              <a:t>kisahalli</a:t>
            </a:r>
            <a:r>
              <a:rPr lang="fr-FR" sz="1200" b="1" dirty="0">
                <a:solidFill>
                  <a:schemeClr val="bg1"/>
                </a:solidFill>
                <a:latin typeface="Andy" panose="03080602030302030203" pitchFamily="66" charset="0"/>
              </a:rPr>
              <a:t>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sAAAAFAAAA/f///wEAAAAGAAAAIAAAAAAAAAAAAAAAAAAAAAgAAAD9////AgAAAAIAAAAGAAAAAAAAAAAAAAAAAAAADAAAAP3///8BAAAABgAAACAAAAAAAAAAAAAAAAAAAAAPAAAA/f///wIAAAACAAAADAAAAAAAAAAAAAAAAAAAABMAAAD9////AQAAAAYAAAAgAAAAAAAAAAAAAAAAAAAAFgAAAP3///8CAAAAAgAAAAMAAAAAAAAAAAAAAAAAAAAaAAAA/f///wEAAAAGAAAAIAAAAAAAAAAAAAAAAAAAAB0AAAD9////AgAAAAIAAAAJAAAAAAAAAAAAAAAAAAAAIQAAAP3///8BAAAACAAAABAAAAAAAAAAAAAAAAAAAAAkAAAA/v///wEAAAA4AAAAAAAAAAAAAAAAAAAAAAAAACwAAAD/////AQAAADgAAAAAAAAAAAAAAAAAAAAAAAAA"/>
      </p:ext>
    </p:ext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1" descr="mimosa-plante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CH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IwUAAGYAAABDDgAAohQAABAgAAAmAAAACAAAAP//////////"/>
              </a:ext>
            </a:extLst>
          </p:cNvSpPr>
          <p:nvPr/>
        </p:nvSpPr>
        <p:spPr>
          <a:xfrm>
            <a:off x="836627" y="78971"/>
            <a:ext cx="1482292" cy="328693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/>
          <a:p>
            <a:pPr>
              <a:defRPr lang="en-us"/>
            </a:pPr>
            <a:endParaRPr lang="fr-fr" sz="1199"/>
          </a:p>
        </p:txBody>
      </p:sp>
      <p:sp>
        <p:nvSpPr>
          <p:cNvPr id="4" name="Oval 12" descr="mimosa-plante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Bk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sw8AAMYCAADeFwAAOxMAABAgAAAmAAAACAAAAP//////////"/>
              </a:ext>
            </a:extLst>
          </p:cNvSpPr>
          <p:nvPr/>
        </p:nvSpPr>
        <p:spPr>
          <a:xfrm>
            <a:off x="2552431" y="451766"/>
            <a:ext cx="1326829" cy="267332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/>
          <a:p>
            <a:pPr>
              <a:defRPr lang="en-us"/>
            </a:pPr>
            <a:endParaRPr lang="fr-fr" sz="1199"/>
          </a:p>
        </p:txBody>
      </p:sp>
      <p:sp>
        <p:nvSpPr>
          <p:cNvPr id="5" name="Oval 13" descr="mimosa-plante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A8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Umt2s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ERkAAB4EAABEIAAA4hEAABAgAAAmAAAACAAAAP//////////"/>
              </a:ext>
            </a:extLst>
          </p:cNvSpPr>
          <p:nvPr/>
        </p:nvSpPr>
        <p:spPr>
          <a:xfrm>
            <a:off x="4074065" y="670048"/>
            <a:ext cx="1169462" cy="223612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/>
          <a:p>
            <a:pPr>
              <a:defRPr lang="en-us"/>
            </a:pPr>
            <a:endParaRPr lang="fr-fr" sz="1199"/>
          </a:p>
        </p:txBody>
      </p:sp>
      <p:sp>
        <p:nvSpPr>
          <p:cNvPr id="6" name="ZoneText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KZ7c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vgkAAAMAAAB2GwAAewEAABAgAAAmAAAACAAAAP//////////"/>
              </a:ext>
            </a:extLst>
          </p:cNvSpPr>
          <p:nvPr/>
        </p:nvSpPr>
        <p:spPr>
          <a:xfrm>
            <a:off x="361944" y="1241"/>
            <a:ext cx="5396112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itchFamily="1" charset="0"/>
              </a:rPr>
              <a:t>Le musée d'art contemporain </a:t>
            </a:r>
            <a:r>
              <a:rPr lang="fr-FR" sz="1199" b="1" dirty="0" err="1">
                <a:latin typeface="Script12 BT" pitchFamily="1" charset="0"/>
              </a:rPr>
              <a:t>Kiasma</a:t>
            </a:r>
            <a:r>
              <a:rPr lang="fr-FR" sz="1199" b="1" dirty="0">
                <a:latin typeface="Script12 BT" pitchFamily="1" charset="0"/>
              </a:rPr>
              <a:t> (</a:t>
            </a:r>
            <a:r>
              <a:rPr lang="fr-FR" sz="1199" b="1" dirty="0" err="1">
                <a:latin typeface="Script12 BT" pitchFamily="1" charset="0"/>
              </a:rPr>
              <a:t>Nykytaiteen</a:t>
            </a:r>
            <a:r>
              <a:rPr lang="fr-FR" sz="1199" b="1" dirty="0">
                <a:latin typeface="Script12 BT" pitchFamily="1" charset="0"/>
              </a:rPr>
              <a:t> </a:t>
            </a:r>
            <a:r>
              <a:rPr lang="fr-FR" sz="1199" b="1" dirty="0" err="1">
                <a:latin typeface="Script12 BT" pitchFamily="1" charset="0"/>
              </a:rPr>
              <a:t>museo</a:t>
            </a:r>
            <a:r>
              <a:rPr lang="fr-FR" sz="1199" b="1" dirty="0">
                <a:latin typeface="Script12 BT" pitchFamily="1" charset="0"/>
              </a:rPr>
              <a:t> </a:t>
            </a:r>
            <a:r>
              <a:rPr lang="fr-FR" sz="1199" b="1" dirty="0" err="1">
                <a:latin typeface="Script12 BT" pitchFamily="1" charset="0"/>
              </a:rPr>
              <a:t>Kiasma</a:t>
            </a:r>
            <a:r>
              <a:rPr lang="fr-FR" sz="1199" b="1" dirty="0">
                <a:latin typeface="Script12 BT" pitchFamily="1" charset="0"/>
              </a:rPr>
              <a:t>)</a:t>
            </a:r>
            <a:endParaRPr lang="fr-fr" sz="1199" b="1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 accel="5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2500" accel="5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2000" accel="5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EAAAAVAAAACAAAAAAAAAAAAAAAAAAAAAgAAAD9////AQAAABUAAAAIAAAAAAAAAAAAAAAAAAAACwAAAP3///8BAAAAFQAAAAgAAAAAAAAAAAAAAAAAAAAPAAAA/f///wIAAAAZAAAAAAAAAAAAAAAAAAAAAAAAABkAAAD9////AgAAABkAAAAAAAAAAAAAAAAAAAAAAAAAIwAAAP3///8CAAAAGQAAAAAAAAAAAAAAAAAAAAAAAAAtAAAA/f///wEAAAAKAAAAAAAAAAAAAAAAAAAAAAAAADAAAAD/////AQAAADgAAAAAAAAAAAAAAAAAAAAAAAAA"/>
      </p:ext>
    </p:ext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K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8"/>
            <a:ext cx="6120000" cy="344468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QAAAA0AAAAAXQAAAC4AAABdAAAALgAAAAAAAAABAAAAAAAAAAEAAABQAAAAAAAAAAAA4D8AAAAAAADgPwAAAAAAAOA/AAAAAAAA4D8AAAAAAADgPwAAAAAAAOA/AAAAAAAA4D8AAAAAAADgPwAAAAAAAOA/AAAAAAAA4D8CAAAAjAAAAAEAAAACAAAA////AP///wgAAAAAAAAAAOI9UMpxTmdLvqWdX9ipSm8BAAAAeAAAAAEAAABAAAAAAAAAAAAAAABaAAAAAAAAAAAAAAAAAAAAAAAAAAAAAAAAAAAAAAAAAAAAAAAAAAAAAAAAAAAAAAAAAAAAAAAAAAAAAAAAAAAAAAAAAAAAAAAAAAAAFAAAADwAAAABAAAAAAAAAP//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0/Z3Y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oAMAAIEDAABUFQAAyBAAABAgAAAmAAAACAAAAP//////////"/>
              </a:ext>
            </a:extLst>
          </p:cNvSpPr>
          <p:nvPr/>
        </p:nvSpPr>
        <p:spPr>
          <a:xfrm rot="913368">
            <a:off x="591059" y="570426"/>
            <a:ext cx="2875748" cy="2156811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4" name="AutoShap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QAAAA0AAAAAXQAAAC4AAABdAAAALgAAAAAAAAABAAAAAAAAAAEAAABQAAAAAAAAAAAA4D8AAAAAAADgPwAAAAAAAOA/AAAAAAAA4D8AAAAAAADgPwAAAAAAAOA/AAAAAAAA4D8AAAAAAADgPwAAAAAAAOA/AAAAAAAA4D8CAAAAjAAAAAEAAAACAAAA////AP///wgAAAAAAAAAAOI9UMpxTmdLvqWdX9ipSm8BAAAAeAAAAAEAAABAAAAAAAAAAAAAAABaAAAAAAAAAAAAAAAAAAAAAAAAAAAAAAAAAAAAAAAAAAAAAAAAAAAAAAAAAAAAAAAAAAAAAAAAAAAAAAAAAAAAAAAAAAAAAAAAAAAAFAAAADwAAAABAAAAAAAAAP//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d4rHg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PRAAAHIDAADxIQAAuRAAABAgAAAmAAAACAAAAP//////////"/>
              </a:ext>
            </a:extLst>
          </p:cNvSpPr>
          <p:nvPr/>
        </p:nvSpPr>
        <p:spPr>
          <a:xfrm rot="20686631" flipH="1">
            <a:off x="2639997" y="560908"/>
            <a:ext cx="2875748" cy="2156811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5" name="ZoneText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RAJe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1225602" y="1241"/>
            <a:ext cx="3621701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itchFamily="1" charset="0"/>
              </a:rPr>
              <a:t>Le Musée militaire (</a:t>
            </a:r>
            <a:r>
              <a:rPr lang="fr-FR" sz="1199" b="1" dirty="0" err="1">
                <a:latin typeface="Script12 BT" pitchFamily="1" charset="0"/>
              </a:rPr>
              <a:t>Sotamuseo</a:t>
            </a:r>
            <a:r>
              <a:rPr lang="fr-FR" sz="1199" b="1" dirty="0">
                <a:latin typeface="Script12 BT" pitchFamily="1" charset="0"/>
              </a:rPr>
              <a:t>)</a:t>
            </a:r>
            <a:endParaRPr lang="fr-fr" sz="1199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QAAAAFAAAA/f///wIAAAACAAAABgAAAAAAAAAAAAAAAAAAAAkAAAD9////AgAAAAIAAAAMAAAAAAAAAAAAAAAAAAAADQAAAP3///8BAAAADgAAAAoAAAAAAAAAAAAAAAAAAAAQAAAA/////wEAAAA4AAAAAAAAAAAAAAAAAAAAAAAAAA=="/>
      </p:ext>
    </p:ext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0" descr="web paysage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d7cek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tAQAAE8DAAA/EgAA6A4AABAgAAAmAAAACAAAAP//////////"/>
              </a:ext>
            </a:extLst>
          </p:cNvSpPr>
          <p:nvPr/>
        </p:nvSpPr>
        <p:spPr>
          <a:xfrm>
            <a:off x="766194" y="538698"/>
            <a:ext cx="2199960" cy="1883958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49"/>
          </a:p>
        </p:txBody>
      </p:sp>
      <p:sp>
        <p:nvSpPr>
          <p:cNvPr id="4" name="Oval 6" descr="web paysage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RAiJY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CwsAAO4EAAC6FwAAExEAABAgAAAmAAAACAAAAP//////////"/>
              </a:ext>
            </a:extLst>
          </p:cNvSpPr>
          <p:nvPr/>
        </p:nvSpPr>
        <p:spPr>
          <a:xfrm>
            <a:off x="1796057" y="802034"/>
            <a:ext cx="2060360" cy="1972793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49"/>
          </a:p>
        </p:txBody>
      </p:sp>
      <p:sp>
        <p:nvSpPr>
          <p:cNvPr id="5" name="Oval 7" descr="web paysage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uyzpg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3wcAAJMBAABVHAAAGhMAABAgAAAmAAAACAAAAP//////////"/>
              </a:ext>
            </a:extLst>
          </p:cNvSpPr>
          <p:nvPr/>
        </p:nvSpPr>
        <p:spPr>
          <a:xfrm>
            <a:off x="1280807" y="256961"/>
            <a:ext cx="3323735" cy="284719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49"/>
          </a:p>
        </p:txBody>
      </p:sp>
      <p:sp>
        <p:nvSpPr>
          <p:cNvPr id="6" name="Oval 8" descr="web paysage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HHUtQnCl8ZCpCf9LtBi7SI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dDkVk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8A8AAIUJAAC8GQAAshIAABAgAAAmAAAACAAAAP//////////"/>
              </a:ext>
            </a:extLst>
          </p:cNvSpPr>
          <p:nvPr/>
        </p:nvSpPr>
        <p:spPr>
          <a:xfrm>
            <a:off x="2591138" y="1547622"/>
            <a:ext cx="1591433" cy="149054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49"/>
          </a:p>
        </p:txBody>
      </p:sp>
      <p:sp>
        <p:nvSpPr>
          <p:cNvPr id="7" name="Oval 9" descr="web paysage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5jiLZexI1MqM4sLET0SqY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GIi3Y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QxQAAPILAADpHAAAgRMAABAgAAAmAAAACAAAAP//////////"/>
              </a:ext>
            </a:extLst>
          </p:cNvSpPr>
          <p:nvPr/>
        </p:nvSpPr>
        <p:spPr>
          <a:xfrm>
            <a:off x="3293577" y="1941673"/>
            <a:ext cx="1404877" cy="122784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49"/>
          </a:p>
        </p:txBody>
      </p:sp>
      <p:sp>
        <p:nvSpPr>
          <p:cNvPr id="8" name="Oval 10" descr="web paysage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z9xDw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tAQAAFEDAAA/EgAA6g4AABAgAAAmAAAACAAAAP//////////"/>
              </a:ext>
            </a:extLst>
          </p:cNvSpPr>
          <p:nvPr/>
        </p:nvSpPr>
        <p:spPr>
          <a:xfrm>
            <a:off x="766194" y="539967"/>
            <a:ext cx="2199960" cy="1883958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49"/>
          </a:p>
        </p:txBody>
      </p:sp>
      <p:sp>
        <p:nvSpPr>
          <p:cNvPr id="9" name="Oval 8" descr="web paysage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HHUtQnCl8ZCpCf9LtBi7SI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JiaFM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8A8AAIcJAAC8GQAAtBIAABAgAAAmAAAACAAAAP//////////"/>
              </a:ext>
            </a:extLst>
          </p:cNvSpPr>
          <p:nvPr/>
        </p:nvSpPr>
        <p:spPr>
          <a:xfrm>
            <a:off x="2591138" y="1548891"/>
            <a:ext cx="1591433" cy="149054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49"/>
          </a:p>
        </p:txBody>
      </p:sp>
      <p:sp>
        <p:nvSpPr>
          <p:cNvPr id="10" name="ZoneTexte 1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j36V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UQUAAAMAAADkHwAAewEAABAgAAAmAAAACAAAAP//////////"/>
              </a:ext>
            </a:extLst>
          </p:cNvSpPr>
          <p:nvPr/>
        </p:nvSpPr>
        <p:spPr>
          <a:xfrm>
            <a:off x="540000" y="1241"/>
            <a:ext cx="504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anose="03080709030305060304" pitchFamily="65" charset="0"/>
              </a:rPr>
              <a:t>Le Musée national (</a:t>
            </a:r>
            <a:r>
              <a:rPr lang="fr-FR" sz="1199" b="1" dirty="0" err="1">
                <a:latin typeface="Script12 BT" panose="03080709030305060304" pitchFamily="65" charset="0"/>
              </a:rPr>
              <a:t>Suomen</a:t>
            </a:r>
            <a:r>
              <a:rPr lang="fr-FR" sz="1199" b="1" dirty="0">
                <a:latin typeface="Script12 BT" panose="03080709030305060304" pitchFamily="65" charset="0"/>
              </a:rPr>
              <a:t> </a:t>
            </a:r>
            <a:r>
              <a:rPr lang="fr-FR" sz="1199" b="1" dirty="0" err="1">
                <a:latin typeface="Script12 BT" panose="03080709030305060304" pitchFamily="65" charset="0"/>
              </a:rPr>
              <a:t>Kansallismuseo</a:t>
            </a:r>
            <a:r>
              <a:rPr lang="fr-FR" sz="1199" b="1" dirty="0">
                <a:latin typeface="Script12 BT" panose="03080709030305060304" pitchFamily="65" charset="0"/>
              </a:rPr>
              <a:t>)</a:t>
            </a:r>
            <a:endParaRPr lang="fr-fr" sz="1199" b="1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hAAAAAFAAAA/f///wEAAAAGAAAAEAAAAAAAAAAAAAAAAAAAAAgAAAD9////AwAAAAgAAAAAAAAAAAAAAGgBAAAAAAAACgAAAP3///8CAAAAAgAAAAYAAAAAAAAAAAAAAAAAAAAOAAAA/f///wMAAAAIAAAAAAAAAAAAAABoAQAAAAAAABAAAAD9////AgAAAAIAAAAMAAAAAAAAAAAAAAAAAAAAFAAAAP3///8DAAAACAAAAAAAAAAAAAAAaAEAAAAAAAAWAAAA/f///wIAAAA1AAAAAAAAAAAAAAAAAAAAAAAAABsAAAD9////AwAAAAgAAAAAAAAAAAAAAGgBAAAAAAAAHQAAAP3///8CAAAAAgAAAAMAAAAAAAAAAAAAAAAAAAAhAAAA/f///wMAAAAIAAAAAAAAAAAAAABoAQAAAAAAACMAAAD9////AgAAAAIAAAAJAAAAAAAAAAAAAAAAAAAAJwAAAP3///8DAAAACAAAAAAAAAAAAAAAaAEAAAAAAAApAAAA/f///wIAAAACAAAADAAAAAAAAAAAAAAAAAAAAC0AAAD9////AwAAAAgAAAAAAAAAAAAAAGgBAAAAAAAALwAAAP3///8CAAAAAgAAAAkAAAAAAAAAAAAAAAAAAAAzAAAA/////wEAAAA4AAAAAAAAAAAAAAAAAAAAAAAAAA=="/>
      </p:ext>
    </p:ext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wA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299"/>
            <a:ext cx="6119998" cy="344468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AutoShape 6" descr="arcs-en-ciel-sur port mathuri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QwEAAA0AAAAAXQAAAC4AAABdAAAALgAAAAAAAAABAAAAAAAAAAEAAABQAAAAAAAAAAAA4D8AAAAAAADgPwAAAAAAAOA/AAAAAAAA4D8AAAAAAADgPwAAAAAAAOA/AAAAAAAA4D8AAAAAAADgPwAAAAAAAOA/AAAAAAAA4D8CAAAAjAAAAAEAAAACAAAA////AP///wgAAAAAAAAAAKIpu/vKdAJBpOdDXhduGM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yQUAACYIAABFDwAA0gwAABAgAAAmAAAACAAAAP//////////"/>
              </a:ext>
            </a:extLst>
          </p:cNvSpPr>
          <p:nvPr/>
        </p:nvSpPr>
        <p:spPr>
          <a:xfrm>
            <a:off x="941961" y="1324897"/>
            <a:ext cx="1540670" cy="758913"/>
          </a:xfrm>
          <a:prstGeom prst="flowChartOnlineStorag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6" name="AutoShape 7" descr="arcs-en-ciel-sur port mathuri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QwEAAA0AAAAAXQAAAC4AAABdAAAALgAAAAAAAAABAAAAAAAAAAEAAABQAAAAAAAAAAAA4D8AAAAAAADgPwAAAAAAAOA/AAAAAAAA4D8AAAAAAADgPwAAAAAAAOA/AAAAAAAA4D8AAAAAAADgPwAAAAAAAOA/AAAAAAAA4D8CAAAAjAAAAAEAAAACAAAA////AP///wgAAAAAAAAAAKIpu/vKdAJBpOdDXhduGM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FRYAACYIAACRHwAA0gwAABAgAAAmAAAACAAAAP//////////"/>
              </a:ext>
            </a:extLst>
          </p:cNvSpPr>
          <p:nvPr/>
        </p:nvSpPr>
        <p:spPr>
          <a:xfrm flipH="1">
            <a:off x="3589274" y="1324897"/>
            <a:ext cx="1540670" cy="758913"/>
          </a:xfrm>
          <a:prstGeom prst="flowChartOnlineStorag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7" name="AutoShape 8" descr="arcs-en-ciel-sur port mathuri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QwEAAA0AAAAAXQAAAC4AAABdAAAALgAAAAAAAAABAAAAAAAAAAEAAABQAAAAAAAAAAAA4D8AAAAAAADgPwAAAAAAAOA/AAAAAAAA4D8AAAAAAADgPwAAAAAAAOA/AAAAAAAA4D8AAAAAAADgPwAAAAAAAOA/AAAAAAAA4D8CAAAAjAAAAAEAAAACAAAA////AP///wgAAAAAAAAAAGx35KNAauBFqSjxg+TML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Q8AACUCAAAVFgAAJggAABAgAAAmAAAACAAAAP//////////"/>
              </a:ext>
            </a:extLst>
          </p:cNvSpPr>
          <p:nvPr/>
        </p:nvSpPr>
        <p:spPr>
          <a:xfrm rot="16200000" flipH="1">
            <a:off x="2547990" y="284246"/>
            <a:ext cx="975292" cy="1106643"/>
          </a:xfrm>
          <a:prstGeom prst="flowChartOnlineStorag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8" name="AutoShape 9" descr="arcs-en-ciel-sur port mathuri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QwEAAA0AAAAAXQAAAC4AAABdAAAALgAAAAAAAAABAAAAAAAAAAEAAABQAAAAAAAAAAAA4D8AAAAAAADgPwAAAAAAAOA/AAAAAAAA4D8AAAAAAADgPwAAAAAAAOA/AAAAAAAA4D8AAAAAAADgPwAAAAAAAOA/AAAAAAAA4D8CAAAAjAAAAAEAAAACAAAA////AP///wgAAAAAAAAAAGx35KNAauBFqSjxg+TML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Q8AANIMAAAVFgAA0xIAABAgAAAmAAAACAAAAP//////////"/>
              </a:ext>
            </a:extLst>
          </p:cNvSpPr>
          <p:nvPr/>
        </p:nvSpPr>
        <p:spPr>
          <a:xfrm rot="5400000" flipH="1">
            <a:off x="2547990" y="2018452"/>
            <a:ext cx="975292" cy="1106643"/>
          </a:xfrm>
          <a:prstGeom prst="flowChartOnlineStorag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9" name="Oval 10" descr="arcs-en-ciel-sur port mathuri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NS4OtG3cRhJkiY9SOduGHc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A0AAAAHAADGFwAA6g0AABAgAAAmAAAACAAAAP//////////"/>
              </a:ext>
            </a:extLst>
          </p:cNvSpPr>
          <p:nvPr/>
        </p:nvSpPr>
        <p:spPr>
          <a:xfrm>
            <a:off x="2210412" y="1138341"/>
            <a:ext cx="1653618" cy="112314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10" name="ZoneTexte 1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180000" y="1241"/>
            <a:ext cx="576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itchFamily="1" charset="0"/>
                <a:ea typeface="Calibri" pitchFamily="2" charset="0"/>
                <a:cs typeface="Calibri" pitchFamily="2" charset="0"/>
              </a:rPr>
              <a:t>Le Palais du Parlement (</a:t>
            </a:r>
            <a:r>
              <a:rPr lang="fr-FR" sz="1199" b="1" dirty="0" err="1">
                <a:latin typeface="Script12 BT" pitchFamily="1" charset="0"/>
                <a:ea typeface="Calibri" pitchFamily="2" charset="0"/>
                <a:cs typeface="Calibri" pitchFamily="2" charset="0"/>
              </a:rPr>
              <a:t>Eduskuntatalo</a:t>
            </a:r>
            <a:r>
              <a:rPr lang="fr-FR" sz="1199" b="1" dirty="0">
                <a:latin typeface="Script12 BT" pitchFamily="1" charset="0"/>
                <a:ea typeface="Calibri" pitchFamily="2" charset="0"/>
                <a:cs typeface="Calibri" pitchFamily="2" charset="0"/>
              </a:rPr>
              <a:t>)</a:t>
            </a:r>
            <a:endParaRPr lang="fr-fr" sz="1199" b="1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/>
      <p:bldP spid="6" grpId="0" animBg="1"/>
      <p:bldP spid="7" grpId="0" animBg="1"/>
      <p:bldP spid="8" grpId="0" animBg="1"/>
      <p:bldP spid="9" grpId="0" animBg="1"/>
      <p:bldP spid="9" grpId="1" animBg="1"/>
      <p:bldP spid="10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IAAAACAAAABAAAAAAAAAAAAAAAAAAAAAkAAAD9////AgAAAAIAAAABAAAAAAAAAAAAAAAAAAAADQAAAP3///8CAAAAAgAAAAgAAAAAAAAAAAAAAAAAAAARAAAA/f///wIAAAACAAAAAgAAAAAAAAAAAAAAAAAAABUAAAD9////AwAAAAgAAAAAAAAAAAAAAGgBAAAAAAAAFwAAAP3///8CAAAAFwAAACAAAAAAAAAAAAAAAAAAAAAbAAAA/f///wEAAAAXAAAAEAAAAAAAAAAAAAAAAAAAAB8AAAD/////AQAAADgAAAAAAAAAAAAAAAAAAAAAAAAA"/>
      </p:ext>
    </p:ext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8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241"/>
            <a:ext cx="6119998" cy="344468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AutoShape 6" descr="couchers-de-soleil- sur l'ocean indie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SA8AAPEFAACqFgAAeQ0AABAgAAAmAAAACAAAAP//////////"/>
              </a:ext>
            </a:extLst>
          </p:cNvSpPr>
          <p:nvPr/>
        </p:nvSpPr>
        <p:spPr>
          <a:xfrm>
            <a:off x="2484535" y="966380"/>
            <a:ext cx="1199286" cy="1223398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378" tIns="29189" rIns="58378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/>
          </a:p>
        </p:txBody>
      </p:sp>
      <p:sp>
        <p:nvSpPr>
          <p:cNvPr id="6" name="AutoShape 7" descr="couchers-de-soleil- sur l'ocean indie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ahMAAPEFAADNGgAAeQ0AABAgAAAmAAAACAAAAP//////////"/>
              </a:ext>
            </a:extLst>
          </p:cNvSpPr>
          <p:nvPr/>
        </p:nvSpPr>
        <p:spPr>
          <a:xfrm>
            <a:off x="3155882" y="966380"/>
            <a:ext cx="1199920" cy="1223398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378" tIns="29189" rIns="58378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/>
          </a:p>
        </p:txBody>
      </p:sp>
      <p:sp>
        <p:nvSpPr>
          <p:cNvPr id="7" name="AutoShape 8" descr="couchers-de-soleil- sur l'ocean indie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jRcAAPEFAADvHgAAeQ0AABAgAAAmAAAACAAAAP//////////"/>
              </a:ext>
            </a:extLst>
          </p:cNvSpPr>
          <p:nvPr/>
        </p:nvSpPr>
        <p:spPr>
          <a:xfrm>
            <a:off x="3827862" y="966380"/>
            <a:ext cx="1199286" cy="1223398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378" tIns="29189" rIns="58378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/>
          </a:p>
        </p:txBody>
      </p:sp>
      <p:sp>
        <p:nvSpPr>
          <p:cNvPr id="8" name="AutoShape 9" descr="couchers-de-soleil- sur l'ocean indie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WBEAALYJAAC7GAAAPhEAABAgAAAmAAAACAAAAP//////////"/>
              </a:ext>
            </a:extLst>
          </p:cNvSpPr>
          <p:nvPr/>
        </p:nvSpPr>
        <p:spPr>
          <a:xfrm>
            <a:off x="2819574" y="1578714"/>
            <a:ext cx="1199920" cy="1223398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378" tIns="29189" rIns="58378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/>
          </a:p>
        </p:txBody>
      </p:sp>
      <p:sp>
        <p:nvSpPr>
          <p:cNvPr id="9" name="AutoShape 10" descr="couchers-de-soleil- sur l'ocean indie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exUAALYJAADdHAAAPhEAABAgAAAmAAAACAAAAP//////////"/>
              </a:ext>
            </a:extLst>
          </p:cNvSpPr>
          <p:nvPr/>
        </p:nvSpPr>
        <p:spPr>
          <a:xfrm>
            <a:off x="3491554" y="1578714"/>
            <a:ext cx="1199286" cy="1223398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378" tIns="29189" rIns="58378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/>
          </a:p>
        </p:txBody>
      </p:sp>
      <p:sp>
        <p:nvSpPr>
          <p:cNvPr id="10" name="AutoShape 11" descr="couchers-de-soleil- sur l'ocean indie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nRkAALYJAAAAIQAAPhEAABAgAAAmAAAACAAAAP//////////"/>
              </a:ext>
            </a:extLst>
          </p:cNvSpPr>
          <p:nvPr/>
        </p:nvSpPr>
        <p:spPr>
          <a:xfrm>
            <a:off x="4162901" y="1578714"/>
            <a:ext cx="1199920" cy="1223398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378" tIns="29189" rIns="58378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/>
          </a:p>
        </p:txBody>
      </p:sp>
      <p:sp>
        <p:nvSpPr>
          <p:cNvPr id="11" name="ZoneTexte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0" y="1241"/>
            <a:ext cx="612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itchFamily="1" charset="0"/>
                <a:ea typeface="Calibri" pitchFamily="2" charset="0"/>
                <a:cs typeface="Calibri" pitchFamily="2" charset="0"/>
              </a:rPr>
              <a:t>Le Théâtre national de Finlande (</a:t>
            </a:r>
            <a:r>
              <a:rPr lang="fr-FR" sz="1199" b="1" dirty="0" err="1">
                <a:latin typeface="Script12 BT" pitchFamily="1" charset="0"/>
                <a:ea typeface="Calibri" pitchFamily="2" charset="0"/>
                <a:cs typeface="Calibri" pitchFamily="2" charset="0"/>
              </a:rPr>
              <a:t>Suomen</a:t>
            </a:r>
            <a:r>
              <a:rPr lang="fr-FR" sz="1199" b="1" dirty="0">
                <a:latin typeface="Script12 BT" pitchFamily="1" charset="0"/>
                <a:ea typeface="Calibri" pitchFamily="2" charset="0"/>
                <a:cs typeface="Calibri" pitchFamily="2" charset="0"/>
              </a:rPr>
              <a:t> </a:t>
            </a:r>
            <a:r>
              <a:rPr lang="fr-FR" sz="1199" b="1" dirty="0" err="1">
                <a:latin typeface="Script12 BT" pitchFamily="1" charset="0"/>
                <a:ea typeface="Calibri" pitchFamily="2" charset="0"/>
                <a:cs typeface="Calibri" pitchFamily="2" charset="0"/>
              </a:rPr>
              <a:t>Kansallisteatteri</a:t>
            </a:r>
            <a:r>
              <a:rPr lang="fr-FR" sz="1199" b="1" dirty="0">
                <a:latin typeface="Script12 BT" pitchFamily="1" charset="0"/>
                <a:ea typeface="Calibri" pitchFamily="2" charset="0"/>
                <a:cs typeface="Calibri" pitchFamily="2" charset="0"/>
              </a:rPr>
              <a:t>)</a:t>
            </a:r>
            <a:endParaRPr lang="fr-fr" sz="1199" b="1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4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EAAAAIAAAAIAAAAAAAAAAAAAAAAAAAAAgAAAD9////AgAAABEAAAABAAAAAAAAAAAAAAAAAAAADgAAAP3///8CAAAAEQAAAAEAAAAAAAAAAAAAAAAAAAAUAAAA/f///wIAAAARAAAAAQAAAAAAAAAAAAAAAAAAABoAAAD9////AgAAABEAAAAEAAAAAAAAAAAAAAAAAAAAIAAAAP3///8CAAAAEQAAAAQAAAAAAAAAAAAAAAAAAAAmAAAA/f///wIAAAARAAAABAAAAAAAAAAAAAAAAAAAACwAAAD/////AQAAADgAAAAAAAAAAAAAAAAAAAAAAAAA"/>
      </p:ext>
    </p:ext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240"/>
            <a:ext cx="6119998" cy="3444684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5"/>
          <p:cNvPic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A0AAAAAkAAAAEgAAACQAAAASAAAAAAAAAAAAAAAAAAAAAEAAABQAAAAAAAAAAAA8D8AAAAAAADwPwAAAAAAAOA/AAAAAAAA4D8AAAAAAADgPwAAAAAAAOA/AAAAAAAA4D8AAAAAAADgPwAAAAAAAOA/AAAAAAAA4D8CAAAAjAAAAAEAAAACAAAA////AP///wgAAAAAAAAAAEeCPRBOnY9CpLZeqDBRNGEBAAAAeAAAAAEAAABAAAAAAAAAAAAAAABaAAAAAAAAAAAAAAAAAAAAAAAAAAAAAAAAAAAAAAAAAAAAAAAAAAAAAAAAAAAAAAAAAAAAAAAAAAAAAAAAAAAAAAAAAAAAAAAAAAAAFAAAADwAAAABAAAAAAAAAFk59wA8AAAAAQAAACMAAAAjAAAAIwAAAB4AAAAAAAAAZAAAAGQAAAAAAAAAZAAAAGQAAAAVAAAAYAAAAAEAAAAAAAAADAAAAAAAAAAAAAAAAAAAAAAAAAD///9/AAAAAAAAAAABAAAA////AAAAAABkAAAAAAAAAA8AAAAAAAAAAAAAADQAAAAAAAAArgAAAAAAAAAKAAAAZAAAABYAAABMAAAAAQAAAAAAAAAHAAAAAAAAAAEAAAAAAAAATgAAAAAAAADMAQAAsP///+7///8AAAAAy8vLAE4AAAAAAAAAzAEAALD////u////AAAAAAcAAAA4AAAAAAAAAAAAAAAAAAAA////AAAAAAAAAAAAAAAAAAAAAAAAAAAAAAAAAAAAAABkAAAAZAAAAAAAAAAjAAAABAAAAGYAAAAXAAAAFAAAAAAAAAAAAAAA/38AAP9/AAAAAAAACQAAAAQAAAAOAAAAHgAAAGgAAAABAAAAAAAAAAAAAAAAAAAAAAAAABAnAAAQJwAAAAAAAAAAAAAAAAAAAAAAAAAAAAAAAAAAAAAAAAAAAABYAgAAAAAAAMDA/wAAAAAAAAAAAAAAAAAAAAAAZAAAAAAAAAB/f38ACgAAACIAAAAYAAAAAgAAAJYAAAAyAAAAAAAAAAAAAAAAAAAAJAAAACQAAAABAAAABwAAAAAAAAAMAAAAAQAAADMzMwAAAAAAAAAAAH9/fwAlAAAAWAAAAAEAAAAAAAAAAAAAAAAAAAAAAAAAAAAAAAAAAAAAAAAAAAAAAAAAAAAAAAAAEgAAAAAAAACghgEAAAAAAAAAAAAAAAAAEQAAAAEAAAAAAAAAAAAAAMDGLQAfAAAAVAAAAP///wAAAAABAAAAAAAAAAAAAAAAAAAAAAAAAAAAAAAAAAAAAAAAAABZOfcA////AAAAAADLy8sAwMD/AH9/fwAAAAAAAAAAAAAAAAD///8AAAAAACEAAAAYAAAAFAAAAEEIAACLCwAA5g4AADAS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229" y="2123201"/>
            <a:ext cx="1079998" cy="60788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5939F7"/>
            </a:solidFill>
            <a:prstDash val="solid"/>
            <a:headEnd type="none"/>
            <a:tailEnd type="none"/>
          </a:ln>
          <a:effectLst>
            <a:outerShdw blurRad="381000" dist="292100" dir="5400000" sx="-80000" sy="-18000">
              <a:srgbClr val="000000">
                <a:alpha val="22000"/>
              </a:srgbClr>
            </a:outerShdw>
          </a:effectLst>
          <a:scene3d>
            <a:camera prst="orthographicFront"/>
            <a:lightRig rig="threePt" dir="t"/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6"/>
          <p:cNvPic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A0AAAAAkAAAAEgAAACQAAAASAAAAAAAAAAAAAAAAAAAAAEAAABQAAAAAAAAAAAA8D8AAAAAAADwPwAAAAAAAOA/AAAAAAAA4D8AAAAAAADgPwAAAAAAAOA/AAAAAAAA4D8AAAAAAADgPwAAAAAAAOA/AAAAAAAA4D8CAAAAjAAAAAEAAAACAAAA////AP///wgAAAAAAAAAAOQK+i1mNYFBgSangkmsghUBAAAAeAAAAAEAAABAAAAAAAAAAAAAAABaAAAAAAAAAAAAAAAAAAAAAAAAAAAAAAAAAAAAAAAAAAAAAAAAAAAAAAAAAAAAAAAAAAAAAAAAAAAAAAAAAAAAAAAAAAAAAAAAAAAAFAAAADwAAAABAAAAAAAAAFk59wA8AAAAAQAAACMAAAAjAAAAIwAAAB4AAAAAAAAAZAAAAGQAAAAAAAAAZAAAAGQAAAAVAAAAYAAAAAEAAAAAAAAADAAAAAAAAAAAAAAAAAAAAAAAAAD///9/AAAAAAAAAAABAAAA////AAAAAABkAAAAAAAAAA8AAAAAAAAAAAAAADQAAAAAAAAArgAAAAAAAAAKAAAAZAAAABYAAABMAAAAAQAAAAAAAAAHAAAAAAAAAAEAAAAAAAAATgAAAAAAAADMAQAAsP///+7///8AAAAAy8vLAE4AAAAAAAAAzAEAALD////u////AAAAAAcAAAA4AAAAAAAAAAAAAAAAAAAA////AAAAAAAAAAAAAAAAAAAAAAAAAAAAAAAAAAAAAABkAAAAZAAAAAAAAAAjAAAABAAAAGYAAAAXAAAAFAAAAAAAAAAAAAAA/38AAP9/AAAAAAAACQAAAAQAAAABAAAAHgAAAGgAAAABAAAAAAAAAAAAAAAAAAAAAAAAABAnAAAQJwAAAAAAAAAAAAAAAAAAAAAAAAAAAAAAAAAAAAAAAAAAAABYAgAAAAAAAMDA/wAAAAAAAAAAAAAAAAAAAAAAZAAAAAAAAAB/f38ACgAAACIAAAAYAAAAAgAAAJYAAAAyAAAAAAAAAAAAAAAAAAAAJAAAACQAAAABAAAABwAAAAAAAAAMAAAAAQAAADMzMwAAAAAAAAAAAH9/fwAlAAAAWAAAAAEAAAAAAAAAAAAAAAAAAAAAAAAAAAAAAAAAAAAAAAAAAAAAAAAAAAAAAAAAEgAAAAAAAACghgEAAAAAAAAAAAAAAAAAEQAAAAEAAAAAAAAAAAAAAMDGLQAfAAAAVAAAAP///wAAAAABAAAAAAAAAAAAAAAAAAAAAAAAAAAAAAAAAAAAAAAAAABZOfcA////AAAAAADLy8sAwMD/AH9/fwAAAAAAAAAAAAAAAAD///8AAAAAACEAAAAYAAAAFAAAALUKAAC+AwAAAhMAAGoI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317" y="308959"/>
            <a:ext cx="1440000" cy="14400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5939F7"/>
            </a:solidFill>
            <a:prstDash val="solid"/>
            <a:headEnd type="none"/>
            <a:tailEnd type="none"/>
          </a:ln>
          <a:effectLst>
            <a:outerShdw blurRad="381000" dist="292100" dir="5400000" sx="-80000" sy="-18000">
              <a:srgbClr val="000000">
                <a:alpha val="22000"/>
              </a:srgbClr>
            </a:outerShdw>
          </a:effectLst>
          <a:scene3d>
            <a:camera prst="orthographicFront"/>
            <a:lightRig rig="threePt" dir="t"/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7"/>
          <p:cNvPic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A0AAAAAkAAAAEgAAACQAAAASAAAAAAAAAAAAAAAAAAAAAEAAABQAAAAAAAAAAAA8D8AAAAAAADwPwAAAAAAAOA/AAAAAAAA4D8AAAAAAADgPwAAAAAAAOA/AAAAAAAA4D8AAAAAAADgPwAAAAAAAOA/AAAAAAAA4D8CAAAAjAAAAAEAAAACAAAA////AP///wgAAAAAAAAAAEeCPRBOnY9CpLZeqDBRNGEBAAAAeAAAAAEAAABAAAAAAAAAAAAAAABaAAAAAAAAAAAAAAAAAAAAAAAAAAAAAAAAAAAAAAAAAAAAAAAAAAAAAAAAAAAAAAAAAAAAAAAAAAAAAAAAAAAAAAAAAAAAAAAAAAAAFAAAADwAAAABAAAAAAAAAFk59wA8AAAAAQAAACMAAAAjAAAAIwAAAB4AAAAAAAAAZAAAAGQAAAAAAAAAZAAAAGQAAAAVAAAAYAAAAAEAAAAAAAAADAAAAAAAAAAAAAAAAAAAAAAAAAD///9/AAAAAAAAAAABAAAA////AAAAAABkAAAAAAAAAA8AAAAAAAAAAAAAADQAAAAAAAAArgAAAAAAAAAKAAAAZAAAABYAAABMAAAAAQAAAAAAAAAHAAAAAAAAAAEAAAAAAAAATgAAAAAAAADMAQAAsP///+7///8AAAAAy8vLAE4AAAAAAAAAzAEAALD////u////AAAAAAcAAAA4AAAAAAAAAAAAAAAAAAAA////AAAAAAAAAAAAAAAAAAAAAAAAAAAAAAAAAAAAAABkAAAAZAAAAAAAAAAjAAAABAAAAGYAAAAXAAAAFAAAAAAAAAAAAAAA/38AAP9/AAAAAAAACQAAAAQAAAAEAAAAHgAAAGgAAAABAAAAAAAAAAAAAAAAAAAAAAAAABAnAAAQJwAAAAAAAAAAAAAAAAAAAAAAAAAAAAAAAAAAAAAAAAAAAABYAgAAAAAAAMDA/wAAAAAAAAAAAAAAAAAAAAAAZAAAAAAAAAB/f38ACgAAACIAAAAYAAAAAgAAAJYAAAAyAAAAAAAAAAAAAAAAAAAAJAAAACQAAAABAAAABwAAAAAAAAAMAAAAAQAAADMzMwAAAAAAAAAAAH9/fwAlAAAAWAAAAAEAAAAAAAAAAAAAAAAAAAAAAAAAAAAAAAAAAAAAAAAAAAAAAAAAAAAAAAAAEgAAAAAAAACghgEAAAAAAAAAAAAAAAAAEQAAAAEAAAAAAAAAAAAAAMDGLQAfAAAAVAAAAP///wAAAAABAAAAAAAAAAAAAAAAAAAAAAAAAAAAAAAAAAAAAAAAAABZOfcA////AAAAAADLy8sAwMD/AH9/fwAAAAAAAAAAAAAAAAD///8AAAAAACEAAAAYAAAAFAAAALoVAADmAgAAXhwAAIsJ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465" y="686784"/>
            <a:ext cx="1079998" cy="607885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5939F7"/>
            </a:solidFill>
            <a:prstDash val="solid"/>
            <a:headEnd type="none"/>
            <a:tailEnd type="none"/>
          </a:ln>
          <a:effectLst>
            <a:outerShdw blurRad="381000" dist="292100" dir="5400000" sx="-80000" sy="-18000">
              <a:srgbClr val="000000">
                <a:alpha val="22000"/>
              </a:srgbClr>
            </a:outerShdw>
          </a:effectLst>
          <a:scene3d>
            <a:camera prst="orthographicFront"/>
            <a:lightRig rig="threePt" dir="t"/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8"/>
          <p:cNvPic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A0AAAAAkAAAAEgAAACQAAAASAAAAAAAAAAAAAAAAAAAAAEAAABQAAAAAAAAAAAA8D8AAAAAAADwPwAAAAAAAOA/AAAAAAAA4D8AAAAAAADgPwAAAAAAAOA/AAAAAAAA4D8AAAAAAADgPwAAAAAAAOA/AAAAAAAA4D8CAAAAjAAAAAEAAAACAAAA////AP///wgAAAAAAAAAAOQK+i1mNYFBgSangkmsghUBAAAAeAAAAAEAAABAAAAAAAAAAAAAAABaAAAAAAAAAAAAAAAAAAAAAAAAAAAAAAAAAAAAAAAAAAAAAAAAAAAAAAAAAAAAAAAAAAAAAAAAAAAAAAAAAAAAAAAAAAAAAAAAAAAAFAAAADwAAAABAAAAAAAAAFk59wA8AAAAAQAAACMAAAAjAAAAIwAAAB4AAAAAAAAAZAAAAGQAAAAAAAAAZAAAAGQAAAAVAAAAYAAAAAEAAAAAAAAADAAAAAAAAAAAAAAAAAAAAAAAAAD///9/AAAAAAAAAAABAAAA////AAAAAABkAAAAAAAAAA8AAAAAAAAAAAAAADQAAAAAAAAArgAAAAAAAAAKAAAAZAAAABYAAABMAAAAAQAAAAAAAAAHAAAAAAAAAAEAAAAAAAAATgAAAAAAAADMAQAAsP///+7///8AAAAAy8vLAE4AAAAAAAAAzAEAALD////u////AAAAAAcAAAA4AAAAAAAAAAAAAAAAAAAA////AAAAAAAAAAAAAAAAAAAAAAAAAAAAAAAAAAAAAABkAAAAZAAAAAAAAAAjAAAABAAAAGYAAAAXAAAAFAAAAAAAAAAAAAAA/38AAP9/AAAAAAAACQAAAAQAAAAKAAAAHgAAAGgAAAABAAAAAAAAAAAAAAAAAAAAAAAAABAnAAAQJwAAAAAAAAAAAAAAAAAAAAAAAAAAAAAAAAAAAAAAAAAAAABYAgAAAAAAAMDA/wAAAAAAAAAAAAAAAAAAAAAAZAAAAAAAAAB/f38ACgAAACIAAAAYAAAAAgAAAJYAAAAyAAAAAAAAAAAAAAAAAAAAJAAAACQAAAABAAAABwAAAAAAAAAMAAAAAQAAADMzMwAAAAAAAAAAAH9/fwAlAAAAWAAAAAEAAAAAAAAAAAAAAAAAAAAAAAAAAAAAAAAAAAAAAAAAAAAAAAAAAAAAAAAAEgAAAAAAAACghgEAAAAAAAAAAAAAAAAAEQAAAAEAAAAAAAAAAAAAAMDGLQAfAAAAVAAAAP///wAAAAABAAAAAAAAAAAAAAAAAAAAAAAAAAAAAAAAAAAAAAAAAABZOfcA////AAAAAADLy8sAwMD/AH9/fwAAAAAAAAAAAAAAAAD///8AAAAAACEAAAAYAAAAFAAAAN8RAACbDAAAKxoAAEcR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221" y="1749139"/>
            <a:ext cx="1440000" cy="14400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5939F7"/>
            </a:solidFill>
            <a:prstDash val="solid"/>
            <a:headEnd type="none"/>
            <a:tailEnd type="none"/>
          </a:ln>
          <a:effectLst>
            <a:outerShdw blurRad="381000" dist="292100" dir="5400000" sx="-80000" sy="-18000">
              <a:srgbClr val="000000">
                <a:alpha val="22000"/>
              </a:srgbClr>
            </a:outerShdw>
          </a:effectLst>
          <a:scene3d>
            <a:camera prst="orthographicFront"/>
            <a:lightRig rig="threePt" dir="t"/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vRY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cgkAAAMAAABiGwAAewEAABAgAAAmAAAACAAAAP//////////"/>
              </a:ext>
            </a:extLst>
          </p:cNvSpPr>
          <p:nvPr/>
        </p:nvSpPr>
        <p:spPr>
          <a:xfrm>
            <a:off x="900000" y="1241"/>
            <a:ext cx="432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anose="03080709030305060304" pitchFamily="65" charset="0"/>
              </a:rPr>
              <a:t>Le monument Sibelius (Sibelius-</a:t>
            </a:r>
            <a:r>
              <a:rPr lang="fr-FR" sz="1199" b="1" dirty="0" err="1">
                <a:latin typeface="Script12 BT" panose="03080709030305060304" pitchFamily="65" charset="0"/>
              </a:rPr>
              <a:t>monumentti</a:t>
            </a:r>
            <a:r>
              <a:rPr lang="fr-FR" sz="1199" b="1" dirty="0">
                <a:latin typeface="Script12 BT" panose="03080709030305060304" pitchFamily="65" charset="0"/>
              </a:rPr>
              <a:t>)</a:t>
            </a:r>
            <a:endParaRPr lang="fr-fr" sz="1199" b="1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5" grpId="1" animBg="1" advAuto="0"/>
      <p:bldP spid="6" grpId="0" animBg="1" advAuto="0"/>
      <p:bldP spid="6" grpId="1" animBg="1" advAuto="0"/>
      <p:bldP spid="7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oAAAAFAAAA/f///wEAAAARAAAAAQAAAAAAAAAAAAAAAAAAAAsAAAD9////AgAAABEAAAAEAAAAAAAAAAAAAAAAAAAAEQAAAP3///8BAAAAEQAAAAEAAAAAAAAAAAAAAAAAAAAXAAAA/f///wIAAAARAAAABAAAAAAAAAAAAAAAAAAAAB0AAAD9////AQAAABEAAAAKAAAAAAAAAAAAAAAAAAAAIwAAAP3///8CAAAAEQAAAAoAAAAAAAAAAAAAAAAAAAApAAAA/f///wEAAAARAAAACgAAAAAAAAAAAAAAAAAAAC8AAAD9////AgAAABEAAAAKAAAAAAAAAAAAAAAAAAAANQAAAP3///8BAAAADgAAAAoAAAAAAAAAAAAAAAAAAAA4AAAA/////wEAAAA4AAAAAAAAAAAAAAAAAAAAAAAAAA=="/>
      </p:ext>
    </p:ext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Image 2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abN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EBAIF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2mzYAf39/AAAAAAPMzMwAwMD/AH9/fwAAAAAAAAAAAAAAAAD///8AAAAAACEAAAAYAAAAFAAAAAUMAACDBAAAnRgAAJgL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5623" y="739977"/>
            <a:ext cx="2043904" cy="1138746"/>
          </a:xfrm>
          <a:prstGeom prst="rect">
            <a:avLst/>
          </a:prstGeom>
          <a:noFill/>
          <a:ln w="28575" cap="flat" cmpd="sng" algn="ctr">
            <a:solidFill>
              <a:srgbClr val="F69B36"/>
            </a:solidFill>
            <a:prstDash val="solid"/>
            <a:headEnd type="none"/>
            <a:tailEnd type="none"/>
          </a:ln>
          <a:effectLst/>
        </p:spPr>
      </p:pic>
      <p:pic>
        <p:nvPicPr>
          <p:cNvPr id="4" name="Image 3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abN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Fw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2mzYAf39/AAAAAAPMzMwAwMD/AH9/fwAAAAAAAAAAAAAAAAD///8AAAAAACEAAAAYAAAAFAAAAAUMAAC+BQAAnRgAANMM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5623" y="939858"/>
            <a:ext cx="2043904" cy="1138746"/>
          </a:xfrm>
          <a:prstGeom prst="rect">
            <a:avLst/>
          </a:prstGeom>
          <a:noFill/>
          <a:ln w="28575" cap="flat" cmpd="sng" algn="ctr">
            <a:solidFill>
              <a:srgbClr val="F69B36"/>
            </a:solidFill>
            <a:prstDash val="solid"/>
            <a:headEnd type="none"/>
            <a:tailEnd type="none"/>
          </a:ln>
          <a:effectLst/>
        </p:spPr>
      </p:pic>
      <p:pic>
        <p:nvPicPr>
          <p:cNvPr id="5" name="Image 4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4sWIAf39/AAAAAAPMzMwAwMD/AH9/fwAAAAAAAAAAAAAAAAD///8AAAAAACEAAAAYAAAAFAAAAAUMAADSBgAAnRgAAOgN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5059" y="1114995"/>
            <a:ext cx="2045032" cy="1139374"/>
          </a:xfrm>
          <a:prstGeom prst="rect">
            <a:avLst/>
          </a:prstGeom>
          <a:noFill/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pic>
        <p:nvPicPr>
          <p:cNvPr id="6" name="Imag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4sWIAf39/AAAAAAPMzMwAwMD/AH9/fwAAAAAAAAAAAAAAAAD///8AAAAAACEAAAAYAAAAFAAAAAUMAADnBwAAnRgAAPwO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5623" y="1290760"/>
            <a:ext cx="2043904" cy="1138746"/>
          </a:xfrm>
          <a:prstGeom prst="rect">
            <a:avLst/>
          </a:prstGeom>
          <a:noFill/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pic>
        <p:nvPicPr>
          <p:cNvPr id="7" name="Image 6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BeuS7HKFMhIoXKZ25qAMl8BAAAAeAAAAAEAAABAAAAAAAAAAAAAAAB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Es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D4sWIAf39/AAAAAAPMzMwAwMD/AH9/fwAAAAAAAAAAAAAAAAD///8AAAAAACEAAAAYAAAAFAAAAAUMAADyCAAAnRgAAAcQ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5623" y="1460183"/>
            <a:ext cx="2043904" cy="1138746"/>
          </a:xfrm>
          <a:prstGeom prst="rect">
            <a:avLst/>
          </a:prstGeom>
          <a:blipFill>
            <a:blip r:embed="rId3">
              <a:alphaModFix amt="25000"/>
            </a:blip>
            <a:srcRect/>
            <a:stretch/>
          </a:blipFill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sp>
        <p:nvSpPr>
          <p:cNvPr id="8" name="ZoneText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900000" y="1241"/>
            <a:ext cx="432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itchFamily="1" charset="0"/>
                <a:ea typeface="Calibri" pitchFamily="2" charset="0"/>
                <a:cs typeface="Calibri" pitchFamily="2" charset="0"/>
              </a:rPr>
              <a:t>Vue sur le port (Eteläsatama)</a:t>
            </a:r>
            <a:endParaRPr lang="fr-fr" sz="1199" b="1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4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  <p:bldP spid="5" grpId="0" animBg="1" advAuto="0"/>
      <p:bldP spid="6" grpId="0" animBg="1" advAuto="0"/>
      <p:bldP spid="7" grpId="0" animBg="1" advAuto="0"/>
      <p:bldP spid="8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cAAAAFAAAA/f///wIAAAARAAAABAAAAAAAAAAAAAAAAAAAAAsAAAD9////AgAAABEAAAACAAAAAAAAAAAAAAAAAAAAEQAAAP3///8CAAAAEQAAAAgAAAAAAAAAAAAAAAAAAAAXAAAA/f///wIAAAARAAAAAQAAAAAAAAAAAAAAAAAAAB0AAAD9////AgAAABEAAAAKAAAAAAAAAAAAAAAAAAAAIwAAAP3///8BAAAAAwAAAAoAAAAAAAAAAAAAAAAAAAAmAAAA/////wEAAAA4AAAAAAAAAAAAAAAAAAAAAAAAAA=="/>
      </p:ext>
    </p:ext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3SEo8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CAAAApiUAADA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7" descr="hbnb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XQAAAC4AAABdAAAALgAAAAAAAAABAAAAAAAAAAEAAABQAAAAAAAAAAAA4D8AAAAAAADgPwAAAAAAAOA/AAAAAAAA4D8AAAAAAADgPwAAAAAAAOA/AAAAAAAA4D8AAAAAAADgPwAAAAAAAOA/AAAAAAAA4D8CAAAAjAAAAAEAAAACAAAA////AP///wgAAAAAAAAAALzEvN82qWtCvZmi+J/SII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3QgAAPUCAADIHAAA9RAAABAgAAAmAAAACAAAAP//////////"/>
              </a:ext>
            </a:extLst>
          </p:cNvSpPr>
          <p:nvPr/>
        </p:nvSpPr>
        <p:spPr>
          <a:xfrm>
            <a:off x="1441981" y="481589"/>
            <a:ext cx="3235534" cy="2274202"/>
          </a:xfrm>
          <a:custGeom>
            <a:avLst/>
            <a:gdLst/>
            <a:ahLst/>
            <a:cxnLst/>
            <a:rect l="0" t="0" r="3237865" b="2275840"/>
            <a:pathLst>
              <a:path w="3237865" h="2275840">
                <a:moveTo>
                  <a:pt x="809466" y="1137920"/>
                </a:moveTo>
                <a:cubicBezTo>
                  <a:pt x="809466" y="823622"/>
                  <a:pt x="1171777" y="568960"/>
                  <a:pt x="1618932" y="568960"/>
                </a:cubicBezTo>
                <a:cubicBezTo>
                  <a:pt x="2065937" y="568855"/>
                  <a:pt x="2428248" y="823622"/>
                  <a:pt x="2428398" y="1137815"/>
                </a:cubicBezTo>
                <a:lnTo>
                  <a:pt x="3237865" y="1137815"/>
                </a:lnTo>
                <a:cubicBezTo>
                  <a:pt x="3237865" y="509430"/>
                  <a:pt x="2512943" y="0"/>
                  <a:pt x="1618932" y="0"/>
                </a:cubicBezTo>
                <a:cubicBezTo>
                  <a:pt x="724772" y="0"/>
                  <a:pt x="0" y="509430"/>
                  <a:pt x="0" y="1137920"/>
                </a:cubicBezTo>
                <a:lnTo>
                  <a:pt x="809466" y="113792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/>
          <a:p>
            <a:pPr>
              <a:defRPr lang="en-us"/>
            </a:pPr>
            <a:endParaRPr lang="fr-fr" sz="900"/>
          </a:p>
        </p:txBody>
      </p:sp>
      <p:sp>
        <p:nvSpPr>
          <p:cNvPr id="4" name="AutoShape 8" descr="hbnb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XQAAAC4AAABdAAAALgAAAAAAAAABAAAAAAAAAAEAAABQAAAAAAAAAAAA4D8AAAAAAADgPwAAAAAAAOA/AAAAAAAA4D8AAAAAAADgPwAAAAAAAOA/AAAAAAAA4D8AAAAAAADgPwAAAAAAAOA/AAAAAAAA4D8CAAAAjAAAAAEAAAACAAAA////AP///wgAAAAAAAAAALzEvN82qWtCvZmi+J/SII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3QgAABYDAAC3HAAA3hAAABAgAAAmAAAACAAAAP//////////"/>
              </a:ext>
            </a:extLst>
          </p:cNvSpPr>
          <p:nvPr/>
        </p:nvSpPr>
        <p:spPr>
          <a:xfrm rot="10800000">
            <a:off x="1441981" y="502529"/>
            <a:ext cx="3224746" cy="2238667"/>
          </a:xfrm>
          <a:custGeom>
            <a:avLst/>
            <a:gdLst/>
            <a:ahLst/>
            <a:cxnLst/>
            <a:rect l="0" t="0" r="3227070" b="2240280"/>
            <a:pathLst>
              <a:path w="3227070" h="2240280">
                <a:moveTo>
                  <a:pt x="806768" y="1120140"/>
                </a:moveTo>
                <a:cubicBezTo>
                  <a:pt x="806768" y="810753"/>
                  <a:pt x="1167871" y="560070"/>
                  <a:pt x="1613535" y="560070"/>
                </a:cubicBezTo>
                <a:cubicBezTo>
                  <a:pt x="2059050" y="559966"/>
                  <a:pt x="2420153" y="810753"/>
                  <a:pt x="2420303" y="1120036"/>
                </a:cubicBezTo>
                <a:lnTo>
                  <a:pt x="3227070" y="1120036"/>
                </a:lnTo>
                <a:cubicBezTo>
                  <a:pt x="3227070" y="501470"/>
                  <a:pt x="2504565" y="0"/>
                  <a:pt x="1613535" y="0"/>
                </a:cubicBezTo>
                <a:cubicBezTo>
                  <a:pt x="722356" y="0"/>
                  <a:pt x="0" y="501470"/>
                  <a:pt x="0" y="1120140"/>
                </a:cubicBezTo>
                <a:lnTo>
                  <a:pt x="806768" y="112014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/>
          <a:p>
            <a:pPr>
              <a:defRPr lang="en-us"/>
            </a:pPr>
            <a:endParaRPr lang="fr-fr" sz="900"/>
          </a:p>
        </p:txBody>
      </p:sp>
      <p:sp>
        <p:nvSpPr>
          <p:cNvPr id="5" name="Oval 9" descr="hbnb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zEvN82qWtCvZmi+J/SIIw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8A0AAFAGAAC3FwAApA0AABAgAAAmAAAACAAAAP//////////"/>
              </a:ext>
            </a:extLst>
          </p:cNvSpPr>
          <p:nvPr/>
        </p:nvSpPr>
        <p:spPr>
          <a:xfrm>
            <a:off x="2266252" y="1026662"/>
            <a:ext cx="1588261" cy="119040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6" name="ZoneText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1347" y="1241"/>
            <a:ext cx="3237437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solidFill>
                  <a:srgbClr val="FFFF00"/>
                </a:solidFill>
                <a:latin typeface="Script12 BT" pitchFamily="1" charset="0"/>
                <a:ea typeface="Calibri" pitchFamily="2" charset="0"/>
                <a:cs typeface="Calibri" pitchFamily="2" charset="0"/>
              </a:rPr>
              <a:t>Palais de tennis (</a:t>
            </a:r>
            <a:r>
              <a:rPr lang="fr-FR" sz="1199" b="1" dirty="0" err="1">
                <a:solidFill>
                  <a:srgbClr val="FFFF00"/>
                </a:solidFill>
                <a:latin typeface="Script12 BT" pitchFamily="1" charset="0"/>
                <a:ea typeface="Calibri" pitchFamily="2" charset="0"/>
                <a:cs typeface="Calibri" pitchFamily="2" charset="0"/>
              </a:rPr>
              <a:t>Tennispalatsi</a:t>
            </a:r>
            <a:r>
              <a:rPr lang="fr-FR" sz="1199" b="1" dirty="0">
                <a:solidFill>
                  <a:srgbClr val="FFFF00"/>
                </a:solidFill>
                <a:latin typeface="Script12 BT" pitchFamily="1" charset="0"/>
                <a:ea typeface="Calibri" pitchFamily="2" charset="0"/>
                <a:cs typeface="Calibri" pitchFamily="2" charset="0"/>
              </a:rPr>
              <a:t>)</a:t>
            </a:r>
            <a:endParaRPr lang="fr-fr" sz="1199" b="1" dirty="0">
              <a:solidFill>
                <a:srgbClr val="FFFF00"/>
              </a:solidFill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 animBg="1"/>
      <p:bldP spid="5" grpId="1" animBg="1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YAAAAFAAAA/f///wEAAAAVAAAABAAAAAAAAAAAAAAAAAAAAAgAAAD9////AgAAAAMAAAAKAAAAAAAAAAAAAAAAAAAACwAAAP3///8CAAAAAwAAAAoAAAAAAAAAAAAAAAAAAAAOAAAA/f///wMAAAAIAAAAAAAAAAAAAACY/v//AAAAABAAAAD9////AgAAAAoAAAAAAAAAAAAAAAAAAAAAAAAAEwAAAP////8BAAAAOAAAAAAAAAAAAAAAAAAAAAAAAAA="/>
      </p:ext>
    </p:ext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lwIAAKQFAAAPIwAAFhMAABAAAAAmAAAACAAAAAAAAAB/AAAA"/>
              </a:ext>
            </a:extLst>
          </p:cNvSpPr>
          <p:nvPr>
            <p:ph idx="1"/>
          </p:nvPr>
        </p:nvSpPr>
        <p:spPr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6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E5Bu6Wi2hlCtedRykLvupE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  <a:blipFill>
            <a:blip r:embed="rId4"/>
            <a:srcRect/>
            <a:stretch/>
          </a:blipFill>
          <a:ln>
            <a:noFill/>
          </a:ln>
          <a:effectLst/>
        </p:spPr>
      </p:pic>
      <p:sp>
        <p:nvSpPr>
          <p:cNvPr id="5" name="Oval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TQQAANECAADkDAAA0Q4AABAgAAAmAAAACAAAAP//////////"/>
              </a:ext>
            </a:extLst>
          </p:cNvSpPr>
          <p:nvPr/>
        </p:nvSpPr>
        <p:spPr>
          <a:xfrm>
            <a:off x="700835" y="458746"/>
            <a:ext cx="1395359" cy="194931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6" name="Oval 8" descr="cascades-quatre-bornes-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jAYAAEMDAAAjDwAAmA4AABAgAAAmAAAACAAAAP//////////"/>
              </a:ext>
            </a:extLst>
          </p:cNvSpPr>
          <p:nvPr/>
        </p:nvSpPr>
        <p:spPr>
          <a:xfrm>
            <a:off x="1065698" y="531084"/>
            <a:ext cx="1395359" cy="1840809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7" name="Oval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FQ4AACYEAACsFgAAJxAAABAgAAAmAAAACAAAAP//////////"/>
              </a:ext>
            </a:extLst>
          </p:cNvSpPr>
          <p:nvPr/>
        </p:nvSpPr>
        <p:spPr>
          <a:xfrm>
            <a:off x="2289731" y="675126"/>
            <a:ext cx="1395359" cy="194995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8" name="Oval 10" descr="cascades-quatre-bornes-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hAAAJcEAADJGAAA7g8AABAgAAAmAAAACAAAAP//////////"/>
              </a:ext>
            </a:extLst>
          </p:cNvSpPr>
          <p:nvPr/>
        </p:nvSpPr>
        <p:spPr>
          <a:xfrm>
            <a:off x="2633018" y="778578"/>
            <a:ext cx="1395359" cy="1842078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9" name="Oval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3BcAALQFAABzIAAAtREAABAgAAAmAAAACAAAAP//////////"/>
              </a:ext>
            </a:extLst>
          </p:cNvSpPr>
          <p:nvPr/>
        </p:nvSpPr>
        <p:spPr>
          <a:xfrm>
            <a:off x="3877991" y="927673"/>
            <a:ext cx="1395359" cy="194995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10" name="Oval 12" descr="cascades-quatre-bornes-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RoAACYGAADIIgAAfREAABAgAAAmAAAACAAAAP//////////"/>
              </a:ext>
            </a:extLst>
          </p:cNvSpPr>
          <p:nvPr/>
        </p:nvSpPr>
        <p:spPr>
          <a:xfrm>
            <a:off x="4256813" y="1108868"/>
            <a:ext cx="1395359" cy="1842078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11" name="ZoneTexte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360000" y="1241"/>
            <a:ext cx="540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solidFill>
                  <a:schemeClr val="bg1"/>
                </a:solidFill>
                <a:latin typeface="Script12 BT" pitchFamily="1" charset="0"/>
                <a:ea typeface="Calibri" pitchFamily="2" charset="0"/>
                <a:cs typeface="Calibri" pitchFamily="2" charset="0"/>
              </a:rPr>
              <a:t>Stade olympique (</a:t>
            </a:r>
            <a:r>
              <a:rPr lang="fr-FR" sz="1199" b="1" dirty="0" err="1">
                <a:solidFill>
                  <a:schemeClr val="bg1"/>
                </a:solidFill>
                <a:latin typeface="Script12 BT" pitchFamily="1" charset="0"/>
                <a:ea typeface="Calibri" pitchFamily="2" charset="0"/>
                <a:cs typeface="Calibri" pitchFamily="2" charset="0"/>
              </a:rPr>
              <a:t>Olympiastadion</a:t>
            </a:r>
            <a:r>
              <a:rPr lang="fr-FR" sz="1199" b="1" dirty="0">
                <a:solidFill>
                  <a:schemeClr val="bg1"/>
                </a:solidFill>
                <a:latin typeface="Script12 BT" pitchFamily="1" charset="0"/>
                <a:ea typeface="Calibri" pitchFamily="2" charset="0"/>
                <a:cs typeface="Calibri" pitchFamily="2" charset="0"/>
              </a:rPr>
              <a:t>)</a:t>
            </a:r>
            <a:endParaRPr lang="fr-fr" sz="1199" b="1" dirty="0">
              <a:solidFill>
                <a:schemeClr val="bg1"/>
              </a:solidFill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EAAAAVAAAACAAAAAAAAAAAAAAAAAAAAAgAAAD9////AgAAABUAAAAIAAAAAAAAAAAAAAAAAAAACwAAAP3///8CAAAAFQAAAAgAAAAAAAAAAAAAAAAAAAAOAAAA/f///wIAAAAVAAAACAAAAAAAAAAAAAAAAAAAABEAAAD9////AgAAABcAAAAgAAAAAAAAAAAAAAAAAAAAFQAAAP3///8CAAAAFwAAACAAAAAAAAAAAAAAAAAAAAAZAAAA/f///wIAAAAXAAAAIAAAAAAAAAAAAAAAAAAAAB0AAAD/////AQAAADgAAAAAAAAAAAAAAAAAAAAAAAAA"/>
      </p:ext>
    </p:ext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Cg+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A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6" descr="lieu de prières dans la montagne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QUAAEMDAACtDgAAYQoAABAgAAAmAAAACAAAAP//////////"/>
              </a:ext>
            </a:extLst>
          </p:cNvSpPr>
          <p:nvPr/>
        </p:nvSpPr>
        <p:spPr>
          <a:xfrm>
            <a:off x="845511" y="531084"/>
            <a:ext cx="1540670" cy="1156137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4" name="Oval 10" descr="lieu de prières dans la montagne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AYAAGAEAAAoEAAAfQsAABAgAAAmAAAACAAAAP//////////"/>
              </a:ext>
            </a:extLst>
          </p:cNvSpPr>
          <p:nvPr/>
        </p:nvSpPr>
        <p:spPr>
          <a:xfrm>
            <a:off x="1086002" y="711929"/>
            <a:ext cx="1540670" cy="115550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5" name="Oval 11" descr="lieu de prières dans la montagne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KAgAAHwFAACkEQAAmgwAABAgAAAmAAAACAAAAP//////////"/>
              </a:ext>
            </a:extLst>
          </p:cNvSpPr>
          <p:nvPr/>
        </p:nvSpPr>
        <p:spPr>
          <a:xfrm>
            <a:off x="1327129" y="892139"/>
            <a:ext cx="1540670" cy="1156137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6" name="Oval 12" descr="lieu de prières dans la montagne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pAkAAJkGAAAgEwAAtg0AABAgAAAmAAAACAAAAP//////////"/>
              </a:ext>
            </a:extLst>
          </p:cNvSpPr>
          <p:nvPr/>
        </p:nvSpPr>
        <p:spPr>
          <a:xfrm>
            <a:off x="1568255" y="1072984"/>
            <a:ext cx="1540670" cy="115550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13" tIns="29189" rIns="59013" bIns="29189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/>
          </a:p>
        </p:txBody>
      </p:sp>
      <p:sp>
        <p:nvSpPr>
          <p:cNvPr id="7" name="ZoneText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0" y="1241"/>
            <a:ext cx="612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fr-FR" sz="1199" b="1" dirty="0">
                <a:latin typeface="Script12 BT" pitchFamily="1" charset="0"/>
                <a:ea typeface="Calibri" pitchFamily="2" charset="0"/>
                <a:cs typeface="Calibri" pitchFamily="2" charset="0"/>
              </a:rPr>
              <a:t>Place du marché en bordure du port (</a:t>
            </a:r>
            <a:r>
              <a:rPr lang="fr-FR" sz="1199" b="1" dirty="0" err="1">
                <a:latin typeface="Script12 BT" pitchFamily="1" charset="0"/>
                <a:ea typeface="Calibri" pitchFamily="2" charset="0"/>
                <a:cs typeface="Calibri" pitchFamily="2" charset="0"/>
              </a:rPr>
              <a:t>Kauppatori</a:t>
            </a:r>
            <a:r>
              <a:rPr lang="fr-FR" sz="1199" b="1" dirty="0">
                <a:latin typeface="Script12 BT" pitchFamily="1" charset="0"/>
                <a:ea typeface="Calibri" pitchFamily="2" charset="0"/>
                <a:cs typeface="Calibri" pitchFamily="2" charset="0"/>
              </a:rPr>
              <a:t>)</a:t>
            </a:r>
            <a:endParaRPr lang="fr-fr" sz="1199" b="1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2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5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8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 animBg="1"/>
      <p:bldP spid="6" grpId="0" animBg="1"/>
      <p:bldP spid="7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YAAAAFAAAA/f///wEAAAARAAAACgAAAAAAAAAAAAAAAAAAAAsAAAD9////AgAAAAwAAAABAAAAAAAAAAAAAAAAAAAADgAAAP3///8CAAAADAAAAAgAAAAAAAAAAAAAAAAAAAARAAAA/f///wIAAAAMAAAAAgAAAAAAAAAAAAAAAAAAABQAAAD9////AgAAAAwAAAAEAAAAAAAAAAAAAAAAAAAAFwAAAP////8BAAAAOAAAAAAAAAAAAAAAAAAAAAAAAAA="/>
      </p:ext>
    </p:ext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IA+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241"/>
            <a:ext cx="6119998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16" descr="121764_Appache45_03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PxIAAMMEAAANHQAA6xAAABAgAAAmAAAACAAAAP//////////"/>
              </a:ext>
            </a:extLst>
          </p:cNvSpPr>
          <p:nvPr/>
        </p:nvSpPr>
        <p:spPr>
          <a:xfrm rot="5400000" flipV="1">
            <a:off x="2856377" y="884524"/>
            <a:ext cx="1974697" cy="1755145"/>
          </a:xfrm>
          <a:prstGeom prst="flowChartManualOperati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/>
          <a:p>
            <a:pPr>
              <a:defRPr lang="en-us"/>
            </a:pPr>
            <a:endParaRPr lang="fr-fr" sz="1199"/>
          </a:p>
        </p:txBody>
      </p:sp>
      <p:sp>
        <p:nvSpPr>
          <p:cNvPr id="4" name="AutoShape 19" descr="121764_Appache45_03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aQcAAMMEAAA3EgAA6xAAABAgAAAmAAAACAAAAP//////////"/>
              </a:ext>
            </a:extLst>
          </p:cNvSpPr>
          <p:nvPr/>
        </p:nvSpPr>
        <p:spPr>
          <a:xfrm rot="5400000">
            <a:off x="1096155" y="884524"/>
            <a:ext cx="1974697" cy="1755145"/>
          </a:xfrm>
          <a:prstGeom prst="flowChartManualOperati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/>
          <a:p>
            <a:pPr>
              <a:defRPr lang="en-us"/>
            </a:pPr>
            <a:endParaRPr lang="fr-fr" sz="1199"/>
          </a:p>
        </p:txBody>
      </p:sp>
      <p:sp>
        <p:nvSpPr>
          <p:cNvPr id="5" name="AutoShape 20" descr="121764_Appache45_03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PxIAAMMEAAANHQAA6xAAABAgAAAmAAAACAAAAP//////////"/>
              </a:ext>
            </a:extLst>
          </p:cNvSpPr>
          <p:nvPr/>
        </p:nvSpPr>
        <p:spPr>
          <a:xfrm rot="5400000" flipV="1">
            <a:off x="2856377" y="884524"/>
            <a:ext cx="1974697" cy="1755145"/>
          </a:xfrm>
          <a:prstGeom prst="flowChartManualOperati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/>
          <a:p>
            <a:pPr>
              <a:defRPr lang="en-us"/>
            </a:pPr>
            <a:endParaRPr lang="fr-fr" sz="1199"/>
          </a:p>
        </p:txBody>
      </p:sp>
      <p:sp>
        <p:nvSpPr>
          <p:cNvPr id="6" name="AutoShape 21" descr="121764_Appache45_03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cQcAAMMEAAA/EgAA6xAAABAgAAAmAAAACAAAAP//////////"/>
              </a:ext>
            </a:extLst>
          </p:cNvSpPr>
          <p:nvPr/>
        </p:nvSpPr>
        <p:spPr>
          <a:xfrm rot="5400000">
            <a:off x="1101232" y="884524"/>
            <a:ext cx="1974697" cy="1755145"/>
          </a:xfrm>
          <a:prstGeom prst="flowChartManualOperati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/>
          <a:p>
            <a:pPr>
              <a:defRPr lang="en-us"/>
            </a:pPr>
            <a:endParaRPr lang="fr-fr" sz="1199"/>
          </a:p>
        </p:txBody>
      </p:sp>
      <p:sp>
        <p:nvSpPr>
          <p:cNvPr id="7" name="AutoShape 22" descr="121764_Appache45_03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PxIAAMMEAAANHQAA7BAAABAgAAAmAAAACAAAAP//////////"/>
              </a:ext>
            </a:extLst>
          </p:cNvSpPr>
          <p:nvPr/>
        </p:nvSpPr>
        <p:spPr>
          <a:xfrm rot="5400000" flipV="1">
            <a:off x="2856377" y="884524"/>
            <a:ext cx="1975332" cy="1755145"/>
          </a:xfrm>
          <a:prstGeom prst="flowChartManualOperati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36" tIns="26651" rIns="53936" bIns="26651" numCol="1" spcCol="215900" anchor="ctr"/>
          <a:lstStyle/>
          <a:p>
            <a:pPr>
              <a:defRPr lang="en-us"/>
            </a:pPr>
            <a:endParaRPr lang="fr-fr" sz="1199"/>
          </a:p>
        </p:txBody>
      </p:sp>
      <p:sp>
        <p:nvSpPr>
          <p:cNvPr id="8" name="ZoneText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80000" y="1241"/>
            <a:ext cx="5760000" cy="251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872" tIns="26651" rIns="107922" bIns="26651" numCol="1" spcCol="215900" anchor="t"/>
          <a:lstStyle/>
          <a:p>
            <a:pPr algn="ctr">
              <a:defRPr lang="en-us"/>
            </a:pPr>
            <a:r>
              <a:rPr lang="en-US" sz="1199" b="1" dirty="0">
                <a:latin typeface="Script12 BT" pitchFamily="1" charset="0"/>
                <a:ea typeface="Calibri" pitchFamily="2" charset="0"/>
                <a:cs typeface="Calibri" pitchFamily="2" charset="0"/>
              </a:rPr>
              <a:t>Monument sur le </a:t>
            </a:r>
            <a:r>
              <a:rPr lang="en-US" sz="1199" b="1" dirty="0" err="1">
                <a:latin typeface="Script12 BT" pitchFamily="1" charset="0"/>
                <a:ea typeface="Calibri" pitchFamily="2" charset="0"/>
                <a:cs typeface="Calibri" pitchFamily="2" charset="0"/>
              </a:rPr>
              <a:t>centre</a:t>
            </a:r>
            <a:r>
              <a:rPr lang="en-US" sz="1199" b="1" dirty="0">
                <a:latin typeface="Script12 BT" pitchFamily="1" charset="0"/>
                <a:ea typeface="Calibri" pitchFamily="2" charset="0"/>
                <a:cs typeface="Calibri" pitchFamily="2" charset="0"/>
              </a:rPr>
              <a:t> de la Place du Marché (</a:t>
            </a:r>
            <a:r>
              <a:rPr lang="en-US" sz="1199" b="1" dirty="0" err="1">
                <a:latin typeface="Script12 BT" pitchFamily="1" charset="0"/>
                <a:ea typeface="Calibri" pitchFamily="2" charset="0"/>
                <a:cs typeface="Calibri" pitchFamily="2" charset="0"/>
              </a:rPr>
              <a:t>Kauppatori</a:t>
            </a:r>
            <a:r>
              <a:rPr lang="en-US" sz="1199" b="1" dirty="0">
                <a:latin typeface="Script12 BT" pitchFamily="1" charset="0"/>
                <a:ea typeface="Calibri" pitchFamily="2" charset="0"/>
                <a:cs typeface="Calibri" pitchFamily="2" charset="0"/>
              </a:rPr>
              <a:t>)</a:t>
            </a:r>
            <a:endParaRPr lang="fr-fr" sz="1199" b="1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50"/>
                            </p:stCondLst>
                            <p:childTnLst>
                              <p:par>
                                <p:cTn id="6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7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6" grpId="2" animBg="1"/>
      <p:bldP spid="7" grpId="0" animBg="1"/>
      <p:bldP spid="7" grpId="1" animBg="1"/>
      <p:bldP spid="8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0AAAAFAAAA/f///wEAAAARAAAACAAAAAAAAAAAAAAAAAAAAAsAAAD9////AQAAABEAAAAIAAAAAAAAAAAAAAAAAAAAEgAAAP3///8CAAAAEQAAAAIAAAAAAAAAAAAAAAAAAAAYAAAA/f///wIAAAARAAAAAgAAAAAAAAAAAAAAAAAAAB4AAAD9////AQAAABEAAAAIAAAAAAAAAAAAAAAAAAAAJAAAAP3///8BAAAAEQAAAAgAAAAAAAAAAAAAAAAAAAArAAAA/f///wIAAAARAAAAAgAAAAAAAAAAAAAAAAAAADEAAAD9////AgAAABEAAAACAAAAAAAAAAAAAAAAAAAANwAAAP3///8CAAAAEQAAAAIAAAAAAAAAAAAAAAAAAAA9AAAA/f///wEAAAARAAAACAAAAAAAAAAAAAAAAAAAAEQAAAD9////AgAAABEAAAACAAAAAAAAAAAAAAAAAAAASgAAAP3///8BAAAACgAAAAAAAAAAAAAAAAAAAAAAAABNAAAA/////wEAAAA4AAAAAAAAAAAAAAAAAAAAAAAAAA=="/>
      </p:ext>
    </p:ext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15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1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1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1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614</TotalTime>
  <Words>243</Words>
  <Application>Microsoft Office PowerPoint</Application>
  <PresentationFormat>Personnalisé</PresentationFormat>
  <Paragraphs>38</Paragraphs>
  <Slides>30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9" baseType="lpstr">
      <vt:lpstr>Algerian</vt:lpstr>
      <vt:lpstr>Andy</vt:lpstr>
      <vt:lpstr>Aria Script SSi</vt:lpstr>
      <vt:lpstr>Arial</vt:lpstr>
      <vt:lpstr>Brush Script MT</vt:lpstr>
      <vt:lpstr>Calibri</vt:lpstr>
      <vt:lpstr>Calibri Light</vt:lpstr>
      <vt:lpstr>Script12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88</cp:revision>
  <dcterms:created xsi:type="dcterms:W3CDTF">2024-07-21T07:37:49Z</dcterms:created>
  <dcterms:modified xsi:type="dcterms:W3CDTF">2024-09-14T07:34:58Z</dcterms:modified>
</cp:coreProperties>
</file>