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61" r:id="rId14"/>
    <p:sldId id="362" r:id="rId15"/>
    <p:sldId id="363" r:id="rId16"/>
    <p:sldId id="364" r:id="rId17"/>
    <p:sldId id="365" r:id="rId18"/>
    <p:sldId id="366" r:id="rId19"/>
    <p:sldId id="367" r:id="rId20"/>
    <p:sldId id="368" r:id="rId21"/>
    <p:sldId id="369" r:id="rId22"/>
    <p:sldId id="370" r:id="rId23"/>
    <p:sldId id="371" r:id="rId24"/>
    <p:sldId id="372" r:id="rId25"/>
    <p:sldId id="373" r:id="rId26"/>
    <p:sldId id="374" r:id="rId27"/>
    <p:sldId id="375" r:id="rId28"/>
    <p:sldId id="376" r:id="rId29"/>
    <p:sldId id="377" r:id="rId30"/>
    <p:sldId id="378" r:id="rId31"/>
    <p:sldId id="379" r:id="rId32"/>
    <p:sldId id="380" r:id="rId33"/>
    <p:sldId id="381" r:id="rId34"/>
    <p:sldId id="382" r:id="rId35"/>
    <p:sldId id="383" r:id="rId36"/>
    <p:sldId id="384" r:id="rId37"/>
    <p:sldId id="385" r:id="rId38"/>
    <p:sldId id="386" r:id="rId39"/>
    <p:sldId id="387" r:id="rId40"/>
    <p:sldId id="388" r:id="rId41"/>
    <p:sldId id="389" r:id="rId42"/>
    <p:sldId id="390" r:id="rId43"/>
    <p:sldId id="391" r:id="rId44"/>
    <p:sldId id="392" r:id="rId45"/>
    <p:sldId id="393" r:id="rId46"/>
    <p:sldId id="394" r:id="rId47"/>
    <p:sldId id="395" r:id="rId48"/>
    <p:sldId id="396" r:id="rId49"/>
    <p:sldId id="397" r:id="rId50"/>
    <p:sldId id="398" r:id="rId51"/>
    <p:sldId id="399" r:id="rId52"/>
    <p:sldId id="400" r:id="rId53"/>
    <p:sldId id="401" r:id="rId54"/>
    <p:sldId id="402" r:id="rId55"/>
    <p:sldId id="403" r:id="rId56"/>
    <p:sldId id="302" r:id="rId57"/>
  </p:sldIdLst>
  <p:sldSz cx="9145588" cy="608488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ANZwNsVcBdMjWZlNOMWkA==" hashData="iTLKrK2Ypa5rd1Odbda5fwH/It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98" y="-90"/>
      </p:cViewPr>
      <p:guideLst>
        <p:guide orient="horz" pos="1917"/>
        <p:guide pos="28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328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75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45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45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48" y="242338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48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4" y="4259428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4" y="543765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4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18" y="243686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45" y="243686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264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2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2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4" y="242274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5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4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02" y="4259425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02" y="543701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02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4" y="243682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81" y="243682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745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74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45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10" y="5639795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04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682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12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81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46" y="5639793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40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331" y="224089"/>
            <a:ext cx="4316324" cy="163111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340000">
            <a:off x="2839582" y="2465787"/>
            <a:ext cx="6142208" cy="438333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Peintre  du  Ciel</a:t>
            </a:r>
            <a:endParaRPr lang="fr-FR" sz="6000" dirty="0">
              <a:ln w="25400"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78939" y="192140"/>
            <a:ext cx="3561875" cy="209084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-120000">
            <a:off x="216602" y="4320000"/>
            <a:ext cx="2695372" cy="1199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935080" y="1865316"/>
            <a:ext cx="1764539" cy="156373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624000" y="5076000"/>
            <a:ext cx="112780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31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5904000" y="4032000"/>
            <a:ext cx="31617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4000" dirty="0" smtClean="0">
                <a:ln w="22225">
                  <a:solidFill>
                    <a:prstClr val="black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Début </a:t>
            </a:r>
            <a:endParaRPr lang="fr-FR" sz="4000" dirty="0" smtClean="0">
              <a:ln w="22225">
                <a:solidFill>
                  <a:prstClr val="black"/>
                </a:solidFill>
              </a:ln>
              <a:blipFill>
                <a:blip r:embed="rId7"/>
                <a:stretch>
                  <a:fillRect/>
                </a:stretch>
              </a:blipFill>
              <a:latin typeface="Broadway" pitchFamily="82" charset="0"/>
            </a:endParaRPr>
          </a:p>
          <a:p>
            <a:pPr algn="ctr"/>
            <a:r>
              <a:rPr lang="fr-FR" sz="4000" dirty="0" smtClean="0">
                <a:ln w="25400">
                  <a:solidFill>
                    <a:schemeClr val="tx1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septembr</a:t>
            </a:r>
            <a:r>
              <a:rPr lang="fr-FR" sz="3600" dirty="0" smtClean="0">
                <a:ln w="25400">
                  <a:solidFill>
                    <a:schemeClr val="tx1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e</a:t>
            </a:r>
            <a:endParaRPr lang="fr-FR" sz="1200" dirty="0">
              <a:ln w="25400">
                <a:solidFill>
                  <a:schemeClr val="tx1"/>
                </a:solidFill>
              </a:ln>
              <a:blipFill>
                <a:blip r:embed="rId8"/>
                <a:stretch>
                  <a:fillRect/>
                </a:stretch>
              </a:blipFill>
            </a:endParaRPr>
          </a:p>
        </p:txBody>
      </p:sp>
      <p:pic>
        <p:nvPicPr>
          <p:cNvPr id="10" name="Chris Spheeris - The Relaxing Music 19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19.wav"/>
          </p:nvPr>
        </p:nvPicPr>
        <p:blipFill>
          <a:blip r:embed="rId9" cstate="print"/>
          <a:stretch>
            <a:fillRect/>
          </a:stretch>
        </p:blipFill>
        <p:spPr>
          <a:xfrm>
            <a:off x="4428778" y="23943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8649514_527235739838169_54327586345684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01366_527235496504860_1605647895761280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37752_527235663171510_5665462569245423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73450_527235579838185_6363932883605652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79179_1294324431976357_2455238872460406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02300_1060747026050958_1876552056465190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823"/>
            <a:ext cx="9145588" cy="607324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13232_527235886504821_56817128835901210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35731_527235799838163_8776665780758195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23025_1294324521976348_13182875218929245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18390_1326137372061270_2781681303043182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26987_1326137448727929_59602240487168037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38457_1326137438727930_7285981318683775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49522_2270076990006311_385910872258470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66044_1294324645309669_4028659236502374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67883_1326137175394623_5859870536414769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71575_2270077090006301_6416977433337563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78202_527235116504898_8531365160371747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2880_1326136612061346_7899436373135383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2918_1326137198727954_5109073600398668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3284_1326137255394615_21848005640470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4140_8150822678338898_3906206440276514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4381_527235266504883_1423546378219864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4977_527236023171474_9040458482607967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93239_1326136892061318_5563503131515151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98400_545455458144696_7621154464185899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2439"/>
            <a:ext cx="9145588" cy="422001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04393_8450952081615006_3651132226052411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7332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06571_1326137542061253_3984661770014537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77" y="0"/>
            <a:ext cx="810263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12801_1326137422061265_5965691354147034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26267_1326136788727995_6927032229523462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27397_1326137522061255_229154745696108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30340_1294324598643007_6669858343175167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39136_1326137322061275_4729598169664956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39136_1326137565394584_423793716248734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52965_819098406962145_3572857610538861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67792_1326137488727925_4952516640116346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77" y="0"/>
            <a:ext cx="810263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69075_1326137312061276_2954334901246701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71485_2270077130006297_15891241921226731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8841" y="0"/>
            <a:ext cx="8107905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77586_545455471478028_5934033402028888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2439"/>
            <a:ext cx="9145588" cy="422001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81951_1326136988727975_3996259254261377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91779_1326137585394582_8257971530654534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92453_545455408144701_6754107014636793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2439"/>
            <a:ext cx="9145588" cy="422001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93307_1326137348727939_38087991603885212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95405_545455431478032_478076758565301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2439"/>
            <a:ext cx="9145588" cy="422001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02558_533492859075870_4028536781010712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97190"/>
            <a:ext cx="9145588" cy="409050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08678_2270077060006304_6700148622252284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8841" y="0"/>
            <a:ext cx="8107905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09862_1326136835394657_2829035825737934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13199_545455371478038_4290922084955009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2439"/>
            <a:ext cx="9145588" cy="422001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15200_1326137112061296_651500147876413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16337_1326137235394617_89359512664568154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28180_1326137412061266_10301424256441697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30005_1326137148727959_8403774487498760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57948_1326137135394627_178262150304756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203397_10160247955607747_6322823698388429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5229" y="5361342"/>
            <a:ext cx="2192329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1" y="503474"/>
            <a:ext cx="1235472" cy="70451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2199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3213000"/>
            <a:ext cx="5157710" cy="1413526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The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52" y="2359964"/>
            <a:ext cx="2051713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568" y="596887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11.09.2024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80" y="5171223"/>
            <a:ext cx="1584450" cy="78667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696" y="1762881"/>
            <a:ext cx="2468055" cy="142167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310" y="215775"/>
            <a:ext cx="802120" cy="710839"/>
          </a:xfrm>
          <a:prstGeom prst="rect">
            <a:avLst/>
          </a:prstGeom>
        </p:spPr>
      </p:pic>
      <p:pic>
        <p:nvPicPr>
          <p:cNvPr id="15" name="Image 14" descr="0e000003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914" y="3330476"/>
            <a:ext cx="1642109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4  0.007 -0.05559  0.015 -0.05559  C 0.024 -0.05559  0.027 -0.02854  0.03 0  C 0.034 0.03155  0.037 0.0631  0.047 0.0631  C 0.056 0.0631  0.059 0.03155  0.063 0  C 0.065 -0.02854  0.069 -0.05559  0.078 -0.05559  C 0.086 -0.05559  0.09 -0.02854  0.093 0  C 0.096 0.03155  0.1 0.0631  0.109 0.0631  C 0.118 0.0631  0.125 0  0.125 0  C 0.128 -0.02854  0.131 -0.05559  0.14 -0.05559  C 0.149 -0.05559  0.152 -0.02854  0.155 0  C 0.159 0.03155  0.162 0.0631  0.172 0.0631  C 0.181 0.0631  0.184 0.03155  0.187 0  C 0.191 -0.02854  0.194 -0.05559  0.203 -0.05559  C 0.211 -0.05559  0.215 -0.02854  0.218 0  C 0.221 0.03155  0.225 0.0631  0.234 0.0631  C 0.243 0.0631  0.246 0.0315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1319</TotalTime>
  <Words>46</Words>
  <Application>Microsoft Office PowerPoint</Application>
  <PresentationFormat>Personnalisé</PresentationFormat>
  <Paragraphs>14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55</vt:i4>
      </vt:variant>
    </vt:vector>
  </HeadingPairs>
  <TitlesOfParts>
    <vt:vector size="57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169</cp:revision>
  <dcterms:created xsi:type="dcterms:W3CDTF">2020-05-12T17:47:43Z</dcterms:created>
  <dcterms:modified xsi:type="dcterms:W3CDTF">2024-09-11T17:21:23Z</dcterms:modified>
</cp:coreProperties>
</file>