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20.xml" ContentType="application/vnd.openxmlformats-officedocument.presentationml.slideLayout+xml"/>
  <Override PartName="/ppt/slides/slide79.xml" ContentType="application/vnd.openxmlformats-officedocument.presentationml.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68.xml" ContentType="application/vnd.openxmlformats-officedocument.presentationml.slide+xml"/>
  <Override PartName="/ppt/slides/slide7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s/slide66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Override PartName="/ppt/slides/slide71.xml" ContentType="application/vnd.openxmlformats-officedocument.presentationml.slide+xml"/>
  <Override PartName="/ppt/slides/slide80.xml" ContentType="application/vnd.openxmlformats-officedocument.presentationml.slide+xml"/>
  <Override PartName="/ppt/slides/slide82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Layouts/slideLayout15.xml" ContentType="application/vnd.openxmlformats-officedocument.presentationml.slideLayout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Layouts/slideLayout22.xml" ContentType="application/vnd.openxmlformats-officedocument.presentationml.slideLayout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828" r:id="rId2"/>
  </p:sldMasterIdLst>
  <p:notesMasterIdLst>
    <p:notesMasterId r:id="rId90"/>
  </p:notesMasterIdLst>
  <p:sldIdLst>
    <p:sldId id="342" r:id="rId3"/>
    <p:sldId id="412" r:id="rId4"/>
    <p:sldId id="498" r:id="rId5"/>
    <p:sldId id="437" r:id="rId6"/>
    <p:sldId id="476" r:id="rId7"/>
    <p:sldId id="477" r:id="rId8"/>
    <p:sldId id="418" r:id="rId9"/>
    <p:sldId id="427" r:id="rId10"/>
    <p:sldId id="451" r:id="rId11"/>
    <p:sldId id="471" r:id="rId12"/>
    <p:sldId id="472" r:id="rId13"/>
    <p:sldId id="515" r:id="rId14"/>
    <p:sldId id="497" r:id="rId15"/>
    <p:sldId id="426" r:id="rId16"/>
    <p:sldId id="510" r:id="rId17"/>
    <p:sldId id="436" r:id="rId18"/>
    <p:sldId id="447" r:id="rId19"/>
    <p:sldId id="501" r:id="rId20"/>
    <p:sldId id="425" r:id="rId21"/>
    <p:sldId id="508" r:id="rId22"/>
    <p:sldId id="475" r:id="rId23"/>
    <p:sldId id="466" r:id="rId24"/>
    <p:sldId id="470" r:id="rId25"/>
    <p:sldId id="420" r:id="rId26"/>
    <p:sldId id="486" r:id="rId27"/>
    <p:sldId id="457" r:id="rId28"/>
    <p:sldId id="422" r:id="rId29"/>
    <p:sldId id="435" r:id="rId30"/>
    <p:sldId id="429" r:id="rId31"/>
    <p:sldId id="488" r:id="rId32"/>
    <p:sldId id="518" r:id="rId33"/>
    <p:sldId id="500" r:id="rId34"/>
    <p:sldId id="478" r:id="rId35"/>
    <p:sldId id="415" r:id="rId36"/>
    <p:sldId id="423" r:id="rId37"/>
    <p:sldId id="519" r:id="rId38"/>
    <p:sldId id="446" r:id="rId39"/>
    <p:sldId id="456" r:id="rId40"/>
    <p:sldId id="492" r:id="rId41"/>
    <p:sldId id="416" r:id="rId42"/>
    <p:sldId id="424" r:id="rId43"/>
    <p:sldId id="428" r:id="rId44"/>
    <p:sldId id="430" r:id="rId45"/>
    <p:sldId id="432" r:id="rId46"/>
    <p:sldId id="421" r:id="rId47"/>
    <p:sldId id="438" r:id="rId48"/>
    <p:sldId id="439" r:id="rId49"/>
    <p:sldId id="440" r:id="rId50"/>
    <p:sldId id="443" r:id="rId51"/>
    <p:sldId id="444" r:id="rId52"/>
    <p:sldId id="445" r:id="rId53"/>
    <p:sldId id="431" r:id="rId54"/>
    <p:sldId id="448" r:id="rId55"/>
    <p:sldId id="450" r:id="rId56"/>
    <p:sldId id="452" r:id="rId57"/>
    <p:sldId id="453" r:id="rId58"/>
    <p:sldId id="441" r:id="rId59"/>
    <p:sldId id="454" r:id="rId60"/>
    <p:sldId id="455" r:id="rId61"/>
    <p:sldId id="459" r:id="rId62"/>
    <p:sldId id="460" r:id="rId63"/>
    <p:sldId id="461" r:id="rId64"/>
    <p:sldId id="462" r:id="rId65"/>
    <p:sldId id="463" r:id="rId66"/>
    <p:sldId id="465" r:id="rId67"/>
    <p:sldId id="468" r:id="rId68"/>
    <p:sldId id="473" r:id="rId69"/>
    <p:sldId id="480" r:id="rId70"/>
    <p:sldId id="481" r:id="rId71"/>
    <p:sldId id="469" r:id="rId72"/>
    <p:sldId id="482" r:id="rId73"/>
    <p:sldId id="483" r:id="rId74"/>
    <p:sldId id="485" r:id="rId75"/>
    <p:sldId id="491" r:id="rId76"/>
    <p:sldId id="490" r:id="rId77"/>
    <p:sldId id="495" r:id="rId78"/>
    <p:sldId id="496" r:id="rId79"/>
    <p:sldId id="494" r:id="rId80"/>
    <p:sldId id="474" r:id="rId81"/>
    <p:sldId id="449" r:id="rId82"/>
    <p:sldId id="487" r:id="rId83"/>
    <p:sldId id="493" r:id="rId84"/>
    <p:sldId id="442" r:id="rId85"/>
    <p:sldId id="520" r:id="rId86"/>
    <p:sldId id="499" r:id="rId87"/>
    <p:sldId id="458" r:id="rId88"/>
    <p:sldId id="302" r:id="rId89"/>
  </p:sldIdLst>
  <p:sldSz cx="10271125" cy="6840538"/>
  <p:notesSz cx="6858000" cy="9144000"/>
  <p:defaultTextStyle>
    <a:defPPr>
      <a:defRPr lang="fr-FR"/>
    </a:defPPr>
    <a:lvl1pPr marL="0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1pPr>
    <a:lvl2pPr marL="545211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2pPr>
    <a:lvl3pPr marL="1090422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3pPr>
    <a:lvl4pPr marL="1635633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4pPr>
    <a:lvl5pPr marL="2180844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5pPr>
    <a:lvl6pPr marL="2726055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6pPr>
    <a:lvl7pPr marL="3271266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7pPr>
    <a:lvl8pPr marL="3816477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8pPr>
    <a:lvl9pPr marL="4361688" algn="l" defTabSz="1090422" rtl="0" eaLnBrk="1" latinLnBrk="0" hangingPunct="1">
      <a:defRPr sz="21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1ktsdiLmfttBE/v2tTQSQ==" hashData="oMfXrxiOgWZQrfNoYt/UdwdQW9Y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3" d="100"/>
          <a:sy n="63" d="100"/>
        </p:scale>
        <p:origin x="-576" y="-96"/>
      </p:cViewPr>
      <p:guideLst>
        <p:guide orient="horz" pos="2155"/>
        <p:guide pos="3236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837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76" Type="http://schemas.openxmlformats.org/officeDocument/2006/relationships/slide" Target="slides/slide74.xml"/><Relationship Id="rId84" Type="http://schemas.openxmlformats.org/officeDocument/2006/relationships/slide" Target="slides/slide82.xml"/><Relationship Id="rId89" Type="http://schemas.openxmlformats.org/officeDocument/2006/relationships/slide" Target="slides/slide87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92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slide" Target="slides/slide64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87" Type="http://schemas.openxmlformats.org/officeDocument/2006/relationships/slide" Target="slides/slide85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90" Type="http://schemas.openxmlformats.org/officeDocument/2006/relationships/notesMaster" Target="notesMasters/notesMaster1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slide" Target="slides/slide83.xml"/><Relationship Id="rId93" Type="http://schemas.openxmlformats.org/officeDocument/2006/relationships/theme" Target="theme/theme1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slide" Target="slides/slide86.xml"/><Relationship Id="rId9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slide" Target="slides/slide84.xml"/><Relationship Id="rId94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DF2E0B-01D9-4D60-B67A-1959C3587CFE}" type="datetimeFigureOut">
              <a:rPr lang="fr-FR" smtClean="0"/>
              <a:pPr/>
              <a:t>13/09/2024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855663" y="685800"/>
            <a:ext cx="514667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EC3E209-63DB-4E69-BB19-2D070C932299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EC3E209-63DB-4E69-BB19-2D070C932299}" type="slidenum">
              <a:rPr lang="fr-FR" smtClean="0"/>
              <a:pPr/>
              <a:t>87</a:t>
            </a:fld>
            <a:endParaRPr lang="fr-F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74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229" y="1596200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629" y="1531206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629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6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632" y="272429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98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632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48" y="4788381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48" y="611288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48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639" y="273944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628" y="273944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770335" y="2125002"/>
            <a:ext cx="8730456" cy="1466283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40669" y="3876306"/>
            <a:ext cx="7189788" cy="1748136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54521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0904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63563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18084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72605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27126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81647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36168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11350" y="4395680"/>
            <a:ext cx="8730456" cy="1358607"/>
          </a:xfrm>
        </p:spPr>
        <p:txBody>
          <a:bodyPr anchor="t"/>
          <a:lstStyle>
            <a:lvl1pPr algn="l">
              <a:defRPr sz="48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11350" y="2899312"/>
            <a:ext cx="8730456" cy="1496368"/>
          </a:xfrm>
        </p:spPr>
        <p:txBody>
          <a:bodyPr anchor="b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545211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2pPr>
            <a:lvl3pPr marL="1090422" indent="0">
              <a:buNone/>
              <a:defRPr sz="1900">
                <a:solidFill>
                  <a:schemeClr val="tx1">
                    <a:tint val="75000"/>
                  </a:schemeClr>
                </a:solidFill>
              </a:defRPr>
            </a:lvl3pPr>
            <a:lvl4pPr marL="1635633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4pPr>
            <a:lvl5pPr marL="218084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5pPr>
            <a:lvl6pPr marL="2726055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6pPr>
            <a:lvl7pPr marL="3271266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7pPr>
            <a:lvl8pPr marL="3816477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8pPr>
            <a:lvl9pPr marL="4361688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513556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221157" y="1596128"/>
            <a:ext cx="4536413" cy="4514439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4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7" y="1531205"/>
            <a:ext cx="4538198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513557" y="2169338"/>
            <a:ext cx="4538198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5217591" y="1531205"/>
            <a:ext cx="4539980" cy="638133"/>
          </a:xfrm>
        </p:spPr>
        <p:txBody>
          <a:bodyPr anchor="b"/>
          <a:lstStyle>
            <a:lvl1pPr marL="0" indent="0">
              <a:buNone/>
              <a:defRPr sz="2900" b="1"/>
            </a:lvl1pPr>
            <a:lvl2pPr marL="545211" indent="0">
              <a:buNone/>
              <a:defRPr sz="2400" b="1"/>
            </a:lvl2pPr>
            <a:lvl3pPr marL="1090422" indent="0">
              <a:buNone/>
              <a:defRPr sz="2100" b="1"/>
            </a:lvl3pPr>
            <a:lvl4pPr marL="1635633" indent="0">
              <a:buNone/>
              <a:defRPr sz="1900" b="1"/>
            </a:lvl4pPr>
            <a:lvl5pPr marL="2180844" indent="0">
              <a:buNone/>
              <a:defRPr sz="1900" b="1"/>
            </a:lvl5pPr>
            <a:lvl6pPr marL="2726055" indent="0">
              <a:buNone/>
              <a:defRPr sz="1900" b="1"/>
            </a:lvl6pPr>
            <a:lvl7pPr marL="3271266" indent="0">
              <a:buNone/>
              <a:defRPr sz="1900" b="1"/>
            </a:lvl7pPr>
            <a:lvl8pPr marL="3816477" indent="0">
              <a:buNone/>
              <a:defRPr sz="1900" b="1"/>
            </a:lvl8pPr>
            <a:lvl9pPr marL="4361688" indent="0">
              <a:buNone/>
              <a:defRPr sz="19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5217591" y="2169338"/>
            <a:ext cx="4539980" cy="3941226"/>
          </a:xfrm>
        </p:spPr>
        <p:txBody>
          <a:bodyPr/>
          <a:lstStyle>
            <a:lvl1pPr>
              <a:defRPr sz="2900"/>
            </a:lvl1pPr>
            <a:lvl2pPr>
              <a:defRPr sz="2400"/>
            </a:lvl2pPr>
            <a:lvl3pPr>
              <a:defRPr sz="2100"/>
            </a:lvl3pPr>
            <a:lvl4pPr>
              <a:defRPr sz="1900"/>
            </a:lvl4pPr>
            <a:lvl5pPr>
              <a:defRPr sz="1900"/>
            </a:lvl5pPr>
            <a:lvl6pPr>
              <a:defRPr sz="1900"/>
            </a:lvl6pPr>
            <a:lvl7pPr>
              <a:defRPr sz="1900"/>
            </a:lvl7pPr>
            <a:lvl8pPr>
              <a:defRPr sz="1900"/>
            </a:lvl8pPr>
            <a:lvl9pPr>
              <a:defRPr sz="1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513560" y="272357"/>
            <a:ext cx="3379129" cy="1159091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4015726" y="272355"/>
            <a:ext cx="5741845" cy="5838209"/>
          </a:xfrm>
        </p:spPr>
        <p:txBody>
          <a:bodyPr/>
          <a:lstStyle>
            <a:lvl1pPr>
              <a:defRPr sz="3800"/>
            </a:lvl1pPr>
            <a:lvl2pPr>
              <a:defRPr sz="3300"/>
            </a:lvl2pPr>
            <a:lvl3pPr>
              <a:defRPr sz="290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513560" y="1431446"/>
            <a:ext cx="3379129" cy="4679118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013213" y="4788377"/>
            <a:ext cx="6162675" cy="565295"/>
          </a:xfrm>
        </p:spPr>
        <p:txBody>
          <a:bodyPr anchor="b"/>
          <a:lstStyle>
            <a:lvl1pPr algn="l">
              <a:defRPr sz="24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013213" y="611216"/>
            <a:ext cx="6162675" cy="4104323"/>
          </a:xfrm>
        </p:spPr>
        <p:txBody>
          <a:bodyPr/>
          <a:lstStyle>
            <a:lvl1pPr marL="0" indent="0">
              <a:buNone/>
              <a:defRPr sz="3800"/>
            </a:lvl1pPr>
            <a:lvl2pPr marL="545211" indent="0">
              <a:buNone/>
              <a:defRPr sz="3300"/>
            </a:lvl2pPr>
            <a:lvl3pPr marL="1090422" indent="0">
              <a:buNone/>
              <a:defRPr sz="2900"/>
            </a:lvl3pPr>
            <a:lvl4pPr marL="1635633" indent="0">
              <a:buNone/>
              <a:defRPr sz="2400"/>
            </a:lvl4pPr>
            <a:lvl5pPr marL="2180844" indent="0">
              <a:buNone/>
              <a:defRPr sz="2400"/>
            </a:lvl5pPr>
            <a:lvl6pPr marL="2726055" indent="0">
              <a:buNone/>
              <a:defRPr sz="2400"/>
            </a:lvl6pPr>
            <a:lvl7pPr marL="3271266" indent="0">
              <a:buNone/>
              <a:defRPr sz="2400"/>
            </a:lvl7pPr>
            <a:lvl8pPr marL="3816477" indent="0">
              <a:buNone/>
              <a:defRPr sz="2400"/>
            </a:lvl8pPr>
            <a:lvl9pPr marL="4361688" indent="0">
              <a:buNone/>
              <a:defRPr sz="24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013213" y="5353674"/>
            <a:ext cx="6162675" cy="802812"/>
          </a:xfrm>
        </p:spPr>
        <p:txBody>
          <a:bodyPr/>
          <a:lstStyle>
            <a:lvl1pPr marL="0" indent="0">
              <a:buNone/>
              <a:defRPr sz="1700"/>
            </a:lvl1pPr>
            <a:lvl2pPr marL="545211" indent="0">
              <a:buNone/>
              <a:defRPr sz="1500"/>
            </a:lvl2pPr>
            <a:lvl3pPr marL="1090422" indent="0">
              <a:buNone/>
              <a:defRPr sz="1200"/>
            </a:lvl3pPr>
            <a:lvl4pPr marL="1635633" indent="0">
              <a:buNone/>
              <a:defRPr sz="1100"/>
            </a:lvl4pPr>
            <a:lvl5pPr marL="2180844" indent="0">
              <a:buNone/>
              <a:defRPr sz="1100"/>
            </a:lvl5pPr>
            <a:lvl6pPr marL="2726055" indent="0">
              <a:buNone/>
              <a:defRPr sz="1100"/>
            </a:lvl6pPr>
            <a:lvl7pPr marL="3271266" indent="0">
              <a:buNone/>
              <a:defRPr sz="1100"/>
            </a:lvl7pPr>
            <a:lvl8pPr marL="3816477" indent="0">
              <a:buNone/>
              <a:defRPr sz="1100"/>
            </a:lvl8pPr>
            <a:lvl9pPr marL="4361688" indent="0">
              <a:buNone/>
              <a:defRPr sz="1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7446567" y="273940"/>
            <a:ext cx="2311003" cy="58366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513556" y="273940"/>
            <a:ext cx="6761824" cy="58366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4012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200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629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74" y="6340169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1046" y="6340169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513556" y="273940"/>
            <a:ext cx="9244013" cy="1140091"/>
          </a:xfrm>
          <a:prstGeom prst="rect">
            <a:avLst/>
          </a:prstGeom>
        </p:spPr>
        <p:txBody>
          <a:bodyPr vert="horz" lIns="109042" tIns="54521" rIns="109042" bIns="54521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513556" y="1596128"/>
            <a:ext cx="9244013" cy="4514439"/>
          </a:xfrm>
          <a:prstGeom prst="rect">
            <a:avLst/>
          </a:prstGeom>
        </p:spPr>
        <p:txBody>
          <a:bodyPr vert="horz" lIns="109042" tIns="54521" rIns="109042" bIns="54521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513557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l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13/09/2024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509302" y="6340166"/>
            <a:ext cx="3252523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ct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7360974" y="6340166"/>
            <a:ext cx="2396595" cy="364195"/>
          </a:xfrm>
          <a:prstGeom prst="rect">
            <a:avLst/>
          </a:prstGeom>
        </p:spPr>
        <p:txBody>
          <a:bodyPr vert="horz" lIns="109042" tIns="54521" rIns="109042" bIns="54521" rtlCol="0" anchor="ctr"/>
          <a:lstStyle>
            <a:lvl1pPr algn="r">
              <a:defRPr sz="15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ransition spd="med" advTm="4000">
    <p:random/>
  </p:transition>
  <p:txStyles>
    <p:titleStyle>
      <a:lvl1pPr algn="ctr" defTabSz="1090422" rtl="0" eaLnBrk="1" latinLnBrk="0" hangingPunct="1">
        <a:spcBef>
          <a:spcPct val="0"/>
        </a:spcBef>
        <a:buNone/>
        <a:defRPr sz="5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8908" indent="-408908" algn="l" defTabSz="1090422" rtl="0" eaLnBrk="1" latinLnBrk="0" hangingPunct="1">
        <a:spcBef>
          <a:spcPct val="20000"/>
        </a:spcBef>
        <a:buFont typeface="Arial" pitchFamily="34" charset="0"/>
        <a:buChar char="•"/>
        <a:defRPr sz="3800" kern="1200">
          <a:solidFill>
            <a:schemeClr val="tx1"/>
          </a:solidFill>
          <a:latin typeface="+mn-lt"/>
          <a:ea typeface="+mn-ea"/>
          <a:cs typeface="+mn-cs"/>
        </a:defRPr>
      </a:lvl1pPr>
      <a:lvl2pPr marL="885968" indent="-340757" algn="l" defTabSz="1090422" rtl="0" eaLnBrk="1" latinLnBrk="0" hangingPunct="1">
        <a:spcBef>
          <a:spcPct val="20000"/>
        </a:spcBef>
        <a:buFont typeface="Arial" pitchFamily="34" charset="0"/>
        <a:buChar char="–"/>
        <a:defRPr sz="3300" kern="1200">
          <a:solidFill>
            <a:schemeClr val="tx1"/>
          </a:solidFill>
          <a:latin typeface="+mn-lt"/>
          <a:ea typeface="+mn-ea"/>
          <a:cs typeface="+mn-cs"/>
        </a:defRPr>
      </a:lvl2pPr>
      <a:lvl3pPr marL="1363028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900" kern="1200">
          <a:solidFill>
            <a:schemeClr val="tx1"/>
          </a:solidFill>
          <a:latin typeface="+mn-lt"/>
          <a:ea typeface="+mn-ea"/>
          <a:cs typeface="+mn-cs"/>
        </a:defRPr>
      </a:lvl3pPr>
      <a:lvl4pPr marL="1908239" indent="-272606" algn="l" defTabSz="1090422" rtl="0" eaLnBrk="1" latinLnBrk="0" hangingPunct="1">
        <a:spcBef>
          <a:spcPct val="20000"/>
        </a:spcBef>
        <a:buFont typeface="Arial" pitchFamily="34" charset="0"/>
        <a:buChar char="–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53450" indent="-272606" algn="l" defTabSz="1090422" rtl="0" eaLnBrk="1" latinLnBrk="0" hangingPunct="1">
        <a:spcBef>
          <a:spcPct val="20000"/>
        </a:spcBef>
        <a:buFont typeface="Arial" pitchFamily="34" charset="0"/>
        <a:buChar char="»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998661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543872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089083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634294" indent="-272606" algn="l" defTabSz="1090422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45211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1090422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635633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80844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726055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271266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816477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361688" algn="l" defTabSz="1090422" rtl="0" eaLnBrk="1" latinLnBrk="0" hangingPunct="1"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8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8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8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8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8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21.gi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8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8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8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8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gif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8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8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8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8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8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gif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8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8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png"/><Relationship Id="rId1" Type="http://schemas.openxmlformats.org/officeDocument/2006/relationships/slideLayout" Target="../slideLayouts/slideLayout18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8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8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8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8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8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8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8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8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8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8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8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8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8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8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8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8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8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8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8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8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18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18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18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18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18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18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pn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6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18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18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9.jpeg"/><Relationship Id="rId1" Type="http://schemas.openxmlformats.org/officeDocument/2006/relationships/slideLayout" Target="../slideLayouts/slideLayout18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18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gif"/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18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18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18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18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18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18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18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9.jpeg"/><Relationship Id="rId1" Type="http://schemas.openxmlformats.org/officeDocument/2006/relationships/slideLayout" Target="../slideLayouts/slideLayout18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jpeg"/><Relationship Id="rId1" Type="http://schemas.openxmlformats.org/officeDocument/2006/relationships/slideLayout" Target="../slideLayouts/slideLayout18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18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18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18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18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18.xml"/></Relationships>
</file>

<file path=ppt/slides/_rels/slide8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18.xml"/></Relationships>
</file>

<file path=ppt/slides/_rels/slide8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gif"/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18.xml"/></Relationships>
</file>

<file path=ppt/slides/_rels/slide8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8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100.jpeg"/><Relationship Id="rId1" Type="http://schemas.openxmlformats.org/officeDocument/2006/relationships/slideLayout" Target="../slideLayouts/slideLayout18.xml"/><Relationship Id="rId4" Type="http://schemas.openxmlformats.org/officeDocument/2006/relationships/image" Target="../media/image7.png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1.jpeg"/><Relationship Id="rId1" Type="http://schemas.openxmlformats.org/officeDocument/2006/relationships/slideLayout" Target="../slideLayouts/slideLayout18.xml"/></Relationships>
</file>

<file path=ppt/slides/_rels/slide8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102.jpeg"/><Relationship Id="rId7" Type="http://schemas.openxmlformats.org/officeDocument/2006/relationships/image" Target="../media/image1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5.png"/><Relationship Id="rId5" Type="http://schemas.openxmlformats.org/officeDocument/2006/relationships/image" Target="../media/image104.png"/><Relationship Id="rId4" Type="http://schemas.openxmlformats.org/officeDocument/2006/relationships/image" Target="../media/image103.gif"/><Relationship Id="rId9" Type="http://schemas.openxmlformats.org/officeDocument/2006/relationships/image" Target="../media/image3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3000" r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40000">
            <a:off x="1908000" y="1512000"/>
            <a:ext cx="6480720" cy="4646999"/>
          </a:xfrm>
          <a:prstGeom prst="rect">
            <a:avLst/>
          </a:prstGeom>
          <a:noFill/>
        </p:spPr>
        <p:txBody>
          <a:bodyPr wrap="none" rtlCol="0">
            <a:prstTxWarp prst="textArchUpPour">
              <a:avLst/>
            </a:prstTxWarp>
            <a:spAutoFit/>
          </a:bodyPr>
          <a:lstStyle/>
          <a:p>
            <a:r>
              <a:rPr lang="fr-FR" sz="8800" dirty="0" smtClean="0">
                <a:ln w="762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8800" dirty="0">
              <a:ln w="762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3" name="ZoneTexte 2"/>
          <p:cNvSpPr txBox="1">
            <a:spLocks noChangeAspect="1"/>
          </p:cNvSpPr>
          <p:nvPr/>
        </p:nvSpPr>
        <p:spPr>
          <a:xfrm rot="21600000">
            <a:off x="1980000" y="2484000"/>
            <a:ext cx="6482661" cy="4032613"/>
          </a:xfrm>
          <a:prstGeom prst="rect">
            <a:avLst/>
          </a:prstGeom>
          <a:noFill/>
        </p:spPr>
        <p:txBody>
          <a:bodyPr wrap="none" rtlCol="0">
            <a:prstTxWarp prst="textArchDownPour">
              <a:avLst/>
            </a:prstTxWarp>
            <a:spAutoFit/>
          </a:bodyPr>
          <a:lstStyle/>
          <a:p>
            <a:r>
              <a:rPr lang="fr-FR" sz="6000" dirty="0" smtClean="0">
                <a:ln w="63500">
                  <a:solidFill>
                    <a:schemeClr val="tx1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regards</a:t>
            </a:r>
            <a:endParaRPr lang="fr-FR" sz="6000" dirty="0">
              <a:ln w="63500">
                <a:solidFill>
                  <a:schemeClr val="tx1"/>
                </a:solidFill>
              </a:ln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52000" y="1260000"/>
            <a:ext cx="1967211" cy="3724242"/>
          </a:xfrm>
          <a:prstGeom prst="rect">
            <a:avLst/>
          </a:prstGeom>
        </p:spPr>
        <p:txBody>
          <a:bodyPr wrap="square" lIns="122063" tIns="61032" rIns="122063" bIns="61032">
            <a:spAutoFit/>
          </a:bodyPr>
          <a:lstStyle/>
          <a:p>
            <a:pPr algn="ctr"/>
            <a:r>
              <a:rPr lang="fr-FR" sz="3200" b="1" dirty="0" smtClean="0">
                <a:latin typeface="Chiller" pitchFamily="82" charset="0"/>
              </a:rPr>
              <a:t>La photographie est un doux roman inspiré des </a:t>
            </a:r>
            <a:r>
              <a:rPr lang="fr-FR" sz="3200" b="1" dirty="0" smtClean="0">
                <a:solidFill>
                  <a:schemeClr val="bg1"/>
                </a:solidFill>
                <a:latin typeface="Chiller" pitchFamily="82" charset="0"/>
              </a:rPr>
              <a:t>images</a:t>
            </a:r>
            <a:r>
              <a:rPr lang="fr-FR" sz="3200" b="1" dirty="0" smtClean="0">
                <a:latin typeface="Chiller" pitchFamily="82" charset="0"/>
              </a:rPr>
              <a:t> de la vie.</a:t>
            </a:r>
          </a:p>
          <a:p>
            <a:pPr algn="ctr"/>
            <a:endParaRPr lang="fr-FR" sz="1800" b="1" dirty="0" smtClean="0">
              <a:latin typeface="Chiller" pitchFamily="82" charset="0"/>
            </a:endParaRPr>
          </a:p>
          <a:p>
            <a:pPr algn="ctr"/>
            <a:r>
              <a:rPr lang="fr-FR" sz="2400" b="1" dirty="0" smtClean="0">
                <a:latin typeface="Chiller" pitchFamily="82" charset="0"/>
              </a:rPr>
              <a:t>Valérie Cœur</a:t>
            </a:r>
            <a:endParaRPr lang="fr-FR" sz="2400" b="1" dirty="0"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180000" y="4428000"/>
            <a:ext cx="180260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Photos  prises par différents photographes</a:t>
            </a:r>
          </a:p>
          <a:p>
            <a:pPr algn="ctr"/>
            <a:r>
              <a:rPr lang="fr-FR" sz="1800" b="1" dirty="0" smtClean="0">
                <a:ln w="1905">
                  <a:noFill/>
                </a:ln>
                <a:latin typeface="Courgette" pitchFamily="2" charset="0"/>
              </a:rPr>
              <a:t> pour  le  plaisir  du  partage</a:t>
            </a:r>
            <a:r>
              <a:rPr lang="fr-FR" sz="1400" b="1" dirty="0" smtClean="0">
                <a:ln w="1905">
                  <a:noFill/>
                </a:ln>
                <a:latin typeface="Courgette" pitchFamily="2" charset="0"/>
              </a:rPr>
              <a:t>  </a:t>
            </a:r>
            <a:endParaRPr lang="fr-FR" sz="1400" b="1" dirty="0">
              <a:ln w="1905">
                <a:noFill/>
              </a:ln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435798" y="4608000"/>
            <a:ext cx="1981699" cy="175792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9108000" y="5940000"/>
            <a:ext cx="1178528" cy="101566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6000" dirty="0" smtClean="0">
                <a:ln w="63500">
                  <a:solidFill>
                    <a:prstClr val="black"/>
                  </a:solidFill>
                </a:ln>
                <a:gradFill>
                  <a:gsLst>
                    <a:gs pos="0">
                      <a:srgbClr val="FFF200"/>
                    </a:gs>
                    <a:gs pos="45000">
                      <a:srgbClr val="FF7A00"/>
                    </a:gs>
                    <a:gs pos="70000">
                      <a:srgbClr val="FF0300"/>
                    </a:gs>
                    <a:gs pos="100000">
                      <a:srgbClr val="4D0808"/>
                    </a:gs>
                  </a:gsLst>
                  <a:lin ang="5400000" scaled="0"/>
                </a:gradFill>
                <a:latin typeface="Broadway" pitchFamily="82" charset="0"/>
              </a:rPr>
              <a:t>30</a:t>
            </a:r>
            <a:endParaRPr lang="fr-FR" dirty="0">
              <a:gradFill>
                <a:gsLst>
                  <a:gs pos="0">
                    <a:srgbClr val="FFF200"/>
                  </a:gs>
                  <a:gs pos="45000">
                    <a:srgbClr val="FF7A00"/>
                  </a:gs>
                  <a:gs pos="70000">
                    <a:srgbClr val="FF0300"/>
                  </a:gs>
                  <a:gs pos="100000">
                    <a:srgbClr val="4D0808"/>
                  </a:gs>
                </a:gsLst>
                <a:lin ang="5400000" scaled="0"/>
              </a:gradFill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1391146" y="108000"/>
            <a:ext cx="7560840" cy="153888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5400" dirty="0" smtClean="0">
                <a:ln w="381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Clôture  Jeux  </a:t>
            </a:r>
          </a:p>
          <a:p>
            <a:pPr algn="ctr"/>
            <a:r>
              <a:rPr lang="fr-FR" sz="4000" dirty="0" smtClean="0">
                <a:ln w="25400">
                  <a:solidFill>
                    <a:prstClr val="black"/>
                  </a:solidFill>
                </a:ln>
                <a:solidFill>
                  <a:srgbClr val="FFC000"/>
                </a:solidFill>
                <a:latin typeface="Broadway" pitchFamily="82" charset="0"/>
              </a:rPr>
              <a:t>Paralympiques  Paris</a:t>
            </a:r>
            <a:endParaRPr lang="fr-FR" sz="1050" dirty="0">
              <a:ln w="25400">
                <a:solidFill>
                  <a:prstClr val="black"/>
                </a:solidFill>
              </a:ln>
              <a:solidFill>
                <a:srgbClr val="FFC000"/>
              </a:solidFill>
            </a:endParaRPr>
          </a:p>
        </p:txBody>
      </p:sp>
      <p:pic>
        <p:nvPicPr>
          <p:cNvPr id="12" name="Santa lance la cérémonie de clôture des Jeux Paralympiques en interprétant Johnny Hallyday.wav">
            <a:hlinkClick r:id="" action="ppaction://media"/>
          </p:cNvPr>
          <p:cNvPicPr>
            <a:picLocks noRot="1" noChangeAspect="1"/>
          </p:cNvPicPr>
          <p:nvPr>
            <a:wavAudioFile r:embed="rId1" name="Santa lance la cérémonie de clôture des Jeux Paralympiques en interprétant Johnny Hallyday.wav"/>
          </p:nvPr>
        </p:nvPicPr>
        <p:blipFill>
          <a:blip r:embed="rId5" cstate="print"/>
          <a:stretch>
            <a:fillRect/>
          </a:stretch>
        </p:blipFill>
        <p:spPr>
          <a:xfrm>
            <a:off x="4983163" y="3267075"/>
            <a:ext cx="304800" cy="30480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 rot="-2700000">
            <a:off x="-180000" y="1980109"/>
            <a:ext cx="2520242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3200" b="1" dirty="0" smtClean="0">
                <a:ln>
                  <a:solidFill>
                    <a:schemeClr val="accent1">
                      <a:lumMod val="20000"/>
                      <a:lumOff val="80000"/>
                    </a:schemeClr>
                  </a:solidFill>
                </a:ln>
              </a:rPr>
              <a:t>Rétrospective</a:t>
            </a:r>
            <a:endParaRPr lang="fr-FR" sz="3200" b="1" dirty="0">
              <a:ln>
                <a:solidFill>
                  <a:schemeClr val="accent1">
                    <a:lumMod val="20000"/>
                    <a:lumOff val="80000"/>
                  </a:schemeClr>
                </a:solidFill>
              </a:ln>
            </a:endParaRPr>
          </a:p>
        </p:txBody>
      </p:sp>
    </p:spTree>
  </p:cSld>
  <p:clrMapOvr>
    <a:masterClrMapping/>
  </p:clrMapOvr>
  <p:transition spd="med" advTm="30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400"/>
                            </p:stCondLst>
                            <p:childTnLst>
                              <p:par>
                                <p:cTn id="24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0500"/>
                            </p:stCondLst>
                            <p:childTnLst>
                              <p:par>
                                <p:cTn id="32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4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3500"/>
                            </p:stCondLst>
                            <p:childTnLst>
                              <p:par>
                                <p:cTn id="36" presetID="56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17700"/>
                            </p:stCondLst>
                            <p:childTnLst>
                              <p:par>
                                <p:cTn id="43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700"/>
                            </p:stCondLst>
                            <p:childTnLst>
                              <p:par>
                                <p:cTn id="4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700"/>
                            </p:stCondLst>
                            <p:childTnLst>
                              <p:par>
                                <p:cTn id="5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3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54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2"/>
                </p:tgtEl>
              </p:cMediaNode>
            </p:audio>
          </p:childTnLst>
        </p:cTn>
      </p:par>
    </p:tnLst>
    <p:bldLst>
      <p:bldP spid="2" grpId="0"/>
      <p:bldP spid="3" grpId="0"/>
      <p:bldP spid="4" grpId="0"/>
      <p:bldP spid="5" grpId="0"/>
      <p:bldP spid="7" grpId="0"/>
      <p:bldP spid="10" grpId="0"/>
      <p:bldP spid="1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25000"/>
            <a:lum/>
          </a:blip>
          <a:srcRect/>
          <a:stretch>
            <a:fillRect l="-8000" r="-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241555"/>
            <a:ext cx="10271125" cy="44114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177744" numCol="1" anchor="ctr" anchorCtr="0" compatLnSpc="1">
            <a:prstTxWarp prst="textNoShape">
              <a:avLst/>
            </a:prstTxWarp>
            <a:spAutoFit/>
          </a:bodyPr>
          <a:lstStyle/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Gardons de l'enfance le goût d'aller à la nouveauté quotidienne du monde, partons inlassablement à la recherche de ce que personne d'autre n'aura vu avant nous.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Etre le premier à voir quelque chose – et ne le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sommes-nous pas à chaque fois que nous posons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 regard étonné et neuf sur quoi que ce soit ?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Même vu et contemplé par des millions d'autres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avant nous, le monde, d'une certaine manière,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naît à notre regard dès lors que </a:t>
            </a: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nous nous émerveillons. </a:t>
            </a:r>
            <a:endParaRPr lang="fr-FR" sz="1800" dirty="0" smtClean="0">
              <a:solidFill>
                <a:srgbClr val="222222"/>
              </a:solidFill>
              <a:latin typeface="Arial Black" pitchFamily="34" charset="0"/>
              <a:cs typeface="Arial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endParaRPr lang="fr-FR" sz="1200" dirty="0" smtClean="0">
              <a:solidFill>
                <a:srgbClr val="00719B"/>
              </a:solidFill>
              <a:latin typeface="Bahnschrift SemiBold Condensed" pitchFamily="34" charset="0"/>
              <a:cs typeface="Arial" pitchFamily="34" charset="0"/>
            </a:endParaRPr>
          </a:p>
          <a:p>
            <a:pPr algn="ctr" defTabSz="914400" fontAlgn="base">
              <a:spcBef>
                <a:spcPct val="0"/>
              </a:spcBef>
              <a:spcAft>
                <a:spcPct val="0"/>
              </a:spcAft>
            </a:pPr>
            <a:r>
              <a:rPr lang="fr-FR" sz="2000" dirty="0" smtClean="0">
                <a:solidFill>
                  <a:prstClr val="black"/>
                </a:solidFill>
                <a:latin typeface="Bahnschrift SemiBold Condensed" pitchFamily="34" charset="0"/>
                <a:cs typeface="Arial" pitchFamily="34" charset="0"/>
              </a:rPr>
              <a:t>Thierry Gosset / Essayiste et poète français</a:t>
            </a:r>
            <a:endParaRPr lang="fr-FR" sz="4400" dirty="0" smtClean="0">
              <a:solidFill>
                <a:prstClr val="black"/>
              </a:solidFill>
              <a:latin typeface="Bahnschrift SemiBold Condensed" pitchFamily="34" charset="0"/>
              <a:cs typeface="Arial" pitchFamily="34" charset="0"/>
            </a:endParaRPr>
          </a:p>
        </p:txBody>
      </p:sp>
      <p:pic>
        <p:nvPicPr>
          <p:cNvPr id="1028" name="Picture 4" descr="F:\00-PPT COURRIER PPS\001 Au Clic\0a0000003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56000" y="6300000"/>
            <a:ext cx="371475" cy="371475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0" y="4824000"/>
            <a:ext cx="10271125" cy="236988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Une même chose a différentes faces, selon qu'on </a:t>
            </a:r>
          </a:p>
          <a:p>
            <a:pPr algn="ctr"/>
            <a:r>
              <a:rPr lang="fr-FR" sz="2400" dirty="0" smtClean="0">
                <a:solidFill>
                  <a:srgbClr val="222222"/>
                </a:solidFill>
                <a:latin typeface="Arial Black" pitchFamily="34" charset="0"/>
                <a:cs typeface="Arial" pitchFamily="34" charset="0"/>
              </a:rPr>
              <a:t>la regarde différemment ; et de là vient que les uns prennent plaisir à tout, et les autres à rien.</a:t>
            </a:r>
            <a:r>
              <a:rPr lang="fr-FR" sz="2400" dirty="0" smtClean="0">
                <a:solidFill>
                  <a:prstClr val="black"/>
                </a:solidFill>
              </a:rPr>
              <a:t> </a:t>
            </a:r>
          </a:p>
          <a:p>
            <a:pPr algn="ctr"/>
            <a:endParaRPr lang="fr-FR" sz="1200" dirty="0" smtClean="0">
              <a:solidFill>
                <a:prstClr val="black"/>
              </a:solidFill>
            </a:endParaRPr>
          </a:p>
          <a:p>
            <a:pPr algn="ctr"/>
            <a:r>
              <a:rPr lang="fr-FR" sz="2000" dirty="0" smtClean="0">
                <a:solidFill>
                  <a:prstClr val="black"/>
                </a:solidFill>
                <a:latin typeface="Bahnschrift SemiBold Condensed" pitchFamily="34" charset="0"/>
              </a:rPr>
              <a:t>Baltasar Gracian Y Morales / écrivain, 1601 - 1658</a:t>
            </a:r>
          </a:p>
          <a:p>
            <a:pPr algn="ctr"/>
            <a:endParaRPr lang="fr-FR" sz="2000" dirty="0" smtClean="0">
              <a:solidFill>
                <a:prstClr val="black"/>
              </a:solidFill>
              <a:latin typeface="Bahnschrift SemiBold Condensed" pitchFamily="34" charset="0"/>
            </a:endParaRPr>
          </a:p>
          <a:p>
            <a:pPr algn="ctr"/>
            <a:endParaRPr lang="fr-FR" sz="2400" dirty="0">
              <a:solidFill>
                <a:prstClr val="black"/>
              </a:solidFill>
            </a:endParaRPr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ogo_JP_d'été_-_Paris_2024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392000" y="756000"/>
            <a:ext cx="1259101" cy="1440000"/>
          </a:xfrm>
          <a:prstGeom prst="rect">
            <a:avLst/>
          </a:prstGeom>
        </p:spPr>
      </p:pic>
      <p:sp>
        <p:nvSpPr>
          <p:cNvPr id="86018" name="AutoShape 2" descr="Fichier:Logo JP d'été - Paris 2024.svg — Wikipédia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fr-FR"/>
          </a:p>
        </p:txBody>
      </p:sp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1262_530776539489367_21163489745647199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044000" y="0"/>
            <a:ext cx="8174443" cy="6840538"/>
          </a:xfrm>
          <a:prstGeom prst="star32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357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74816"/>
            <a:ext cx="10271125" cy="509090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3592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02709"/>
            <a:ext cx="10271125" cy="6035119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25583_1062380392554288_35840083285863213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35613.jpg"/>
          <p:cNvPicPr preferRelativeResize="0">
            <a:picLocks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64000" y="108000"/>
            <a:ext cx="6775183" cy="6660000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rnd">
            <a:solidFill>
              <a:srgbClr val="FFFFFF"/>
            </a:solidFill>
          </a:ln>
          <a:effectLst>
            <a:outerShdw blurRad="50000" algn="tl" rotWithShape="0">
              <a:srgbClr val="000000">
                <a:alpha val="41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3563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28000" y="0"/>
            <a:ext cx="6851448" cy="6840538"/>
          </a:xfrm>
          <a:prstGeom prst="plaque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blinds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3570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874800"/>
            <a:ext cx="10271125" cy="5090905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La chanteuse Santa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71822_1062380225887638_58326072137084567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can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8558072_18456222685054937_741626619750948821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96000" y="0"/>
            <a:ext cx="5472430" cy="6840538"/>
          </a:xfrm>
          <a:prstGeom prst="rect">
            <a:avLst/>
          </a:prstGeom>
        </p:spPr>
      </p:pic>
      <p:pic>
        <p:nvPicPr>
          <p:cNvPr id="2" name="Image 1" descr="458630664_902086361959147_4457926759209564143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896000" y="0"/>
            <a:ext cx="5472430" cy="6840538"/>
          </a:xfrm>
          <a:prstGeom prst="rect">
            <a:avLst/>
          </a:prstGeom>
        </p:spPr>
      </p:pic>
      <p:pic>
        <p:nvPicPr>
          <p:cNvPr id="12" name="Image 11" descr="131206_34dd7.gif"/>
          <p:cNvPicPr preferRelativeResize="0">
            <a:picLocks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88000" y="-144000"/>
            <a:ext cx="10836000" cy="7128000"/>
          </a:xfrm>
          <a:prstGeom prst="rect">
            <a:avLst/>
          </a:prstGeom>
        </p:spPr>
      </p:pic>
    </p:spTree>
  </p:cSld>
  <p:clrMapOvr>
    <a:masterClrMapping/>
  </p:clrMapOvr>
  <p:transition spd="med" advTm="12000">
    <p:random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458582798_1062380272554300_228340405974837689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798695" y="0"/>
            <a:ext cx="5472430" cy="68405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2" name="Image 1" descr="458744815_1307342137046596_979289710520949722_n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5472430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2601109_ddef5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1" y="0"/>
            <a:ext cx="1036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601109_ddef5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1" y="0"/>
            <a:ext cx="1036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35243_18021126152583838_394491070185917898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pic>
        <p:nvPicPr>
          <p:cNvPr id="4" name="Image 3" descr="2601109_ddef5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124000" y="0"/>
            <a:ext cx="604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4000" r="-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2601109_ddef5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36001" y="0"/>
            <a:ext cx="1036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43364_1062380572554270_40420008264565346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  <p:pic>
        <p:nvPicPr>
          <p:cNvPr id="3" name="Image 2" descr="2601127_416e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27250" y="0"/>
            <a:ext cx="561662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49532_1044146167714695_648521410294199705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10296000" cy="5391041"/>
          </a:xfrm>
          <a:prstGeom prst="rect">
            <a:avLst/>
          </a:prstGeom>
        </p:spPr>
      </p:pic>
      <p:pic>
        <p:nvPicPr>
          <p:cNvPr id="3" name="Image 2" descr="2601127_416e3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504000"/>
            <a:ext cx="10271125" cy="5724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2601127_416e3.gif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0"/>
            <a:ext cx="10271125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5244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96000" y="0"/>
            <a:ext cx="7713334" cy="6840538"/>
          </a:xfrm>
          <a:prstGeom prst="rect">
            <a:avLst/>
          </a:prstGeom>
          <a:effectLst>
            <a:softEdge rad="317500"/>
          </a:effectLst>
        </p:spPr>
      </p:pic>
    </p:spTree>
  </p:cSld>
  <p:clrMapOvr>
    <a:masterClrMapping/>
  </p:clrMapOvr>
  <p:transition spd="med"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69646_18021126125583838_679689199002069904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538"/>
            <a:ext cx="5472000" cy="6840000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3" name="Image 2" descr="IPC_logo_(2019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99658" y="755973"/>
            <a:ext cx="1462850" cy="1080000"/>
          </a:xfrm>
          <a:prstGeom prst="rect">
            <a:avLst/>
          </a:prstGeom>
        </p:spPr>
      </p:pic>
      <p:pic>
        <p:nvPicPr>
          <p:cNvPr id="4" name="Image 3" descr="Logo_JP_d'été_-_Paris_2024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040000" y="3276000"/>
            <a:ext cx="1416485" cy="1620000"/>
          </a:xfrm>
          <a:prstGeom prst="rect">
            <a:avLst/>
          </a:prstGeom>
        </p:spPr>
      </p:pic>
    </p:spTree>
  </p:cSld>
  <p:clrMapOvr>
    <a:masterClrMapping/>
  </p:clrMapOvr>
  <p:transition spd="med" advTm="4000">
    <p:circl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PC_logo_(2019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96000" y="3708000"/>
            <a:ext cx="975230" cy="720000"/>
          </a:xfrm>
          <a:prstGeom prst="rect">
            <a:avLst/>
          </a:prstGeom>
        </p:spPr>
      </p:pic>
      <p:pic>
        <p:nvPicPr>
          <p:cNvPr id="3" name="Image 2" descr="Logo_JP_d'été_-_Paris_2024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112000" y="4644000"/>
            <a:ext cx="1416485" cy="16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46582_929889535842943_25663730931969516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38"/>
          </a:xfrm>
          <a:prstGeom prst="rect">
            <a:avLst/>
          </a:prstGeom>
          <a:effectLst>
            <a:softEdge rad="317500"/>
          </a:effectLst>
        </p:spPr>
      </p:pic>
      <p:pic>
        <p:nvPicPr>
          <p:cNvPr id="3" name="Image 2" descr="IPC_logo_(2019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99058" y="1116013"/>
            <a:ext cx="1462850" cy="1080000"/>
          </a:xfrm>
          <a:prstGeom prst="rect">
            <a:avLst/>
          </a:prstGeom>
        </p:spPr>
      </p:pic>
    </p:spTree>
  </p:cSld>
  <p:clrMapOvr>
    <a:masterClrMapping/>
  </p:clrMapOvr>
  <p:transition spd="med" advTm="4000">
    <p:diamond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PC_logo_(2019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375922" y="467941"/>
            <a:ext cx="1462850" cy="1080000"/>
          </a:xfrm>
          <a:prstGeom prst="rect">
            <a:avLst/>
          </a:prstGeom>
        </p:spPr>
      </p:pic>
      <p:pic>
        <p:nvPicPr>
          <p:cNvPr id="3" name="Image 2" descr="Logo_JP_d'été_-_Paris_2024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999658" y="3636293"/>
            <a:ext cx="1416485" cy="16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IPC_logo_(2019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11026" y="251917"/>
            <a:ext cx="1462850" cy="1080000"/>
          </a:xfrm>
          <a:prstGeom prst="rect">
            <a:avLst/>
          </a:prstGeom>
        </p:spPr>
      </p:pic>
      <p:pic>
        <p:nvPicPr>
          <p:cNvPr id="3" name="Image 2" descr="Logo_JP_d'été_-_Paris_2024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6431706" y="4068341"/>
            <a:ext cx="1416485" cy="16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5225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1112" y="415131"/>
            <a:ext cx="10248900" cy="601027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5223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8262" y="391319"/>
            <a:ext cx="10134600" cy="6057900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259737_aa91f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10271125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10 21340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72850"/>
            <a:ext cx="10271125" cy="52948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70807_18454589818065324_142457981798547292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8706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68888_18454589827065324_245054341532727743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8706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f2a2b61_2024-09-08t201707z-1605058684-up1ek981kchhp-rtrmadp-3-paralympics-2024-closin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290016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500067_18454593604065324_237957357469780081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5224_18454593625065324_145833054776370199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orient="vert" dir="in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7279_18454593643065324_235331245273331271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608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66712_18454593622065324_798311845596505160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504470" cy="6876000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/>
  </p:transition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2000" r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1000" r="-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09871_18021126143583838_604256189464718043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0604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ru"/>
  </p:transition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27266_18454593661065324_516178047488853302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strips dir="ld"/>
  </p:transition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43160_1044145857714726_6060666563593633515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20000"/>
            <a:ext cx="10260000" cy="5375812"/>
          </a:xfrm>
          <a:prstGeom prst="rect">
            <a:avLst/>
          </a:prstGeom>
        </p:spPr>
      </p:pic>
    </p:spTree>
  </p:cSld>
  <p:clrMapOvr>
    <a:masterClrMapping/>
  </p:clrMapOvr>
  <p:transition spd="med" advTm="4000">
    <p:comb dir="vert"/>
  </p:transition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37680_1062380332554294_402046243233931594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538"/>
            <a:ext cx="5472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49453_1055610399546067_3717712046296490648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3204000" y="0"/>
            <a:ext cx="3847803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54408_18454593634065324_1477074054554398302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newsflash/>
  </p:transition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75621_18454593652065324_401928126631801524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6081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83257_18021126134583838_182189465299019929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wheel/>
  </p:transition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1000" r="-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1000" r="-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1f46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396000" y="971997"/>
            <a:ext cx="2844000" cy="2844000"/>
          </a:xfrm>
          <a:prstGeom prst="rect">
            <a:avLst/>
          </a:prstGeom>
        </p:spPr>
      </p:pic>
      <p:pic>
        <p:nvPicPr>
          <p:cNvPr id="5" name="Image 4" descr="1f467 (2)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697162" y="1332000"/>
            <a:ext cx="3456000" cy="3456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t="-11000" r="-1000" b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42810_1062380459220948_635207112623482335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000" cy="6840000"/>
          </a:xfrm>
          <a:prstGeom prst="rect">
            <a:avLst/>
          </a:prstGeom>
        </p:spPr>
      </p:pic>
    </p:spTree>
  </p:cSld>
  <p:clrMapOvr>
    <a:masterClrMapping/>
  </p:clrMapOvr>
  <p:transition spd="med" advTm="4000">
    <p:wheel spokes="8"/>
  </p:transition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093967_1040878968040615_7687756704378509783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29558"/>
            <a:ext cx="10271125" cy="658142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CI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-108000"/>
            <a:ext cx="10332000" cy="7020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9128202_18021126161583838_6541507783277724669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blinds dir="vert"/>
  </p:transition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5235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337088"/>
            <a:ext cx="10271125" cy="4166361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524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9603"/>
            <a:ext cx="10271125" cy="5921332"/>
          </a:xfrm>
          <a:prstGeom prst="rect">
            <a:avLst/>
          </a:prstGeom>
        </p:spPr>
      </p:pic>
    </p:spTree>
  </p:cSld>
  <p:clrMapOvr>
    <a:masterClrMapping/>
  </p:clrMapOvr>
  <p:transition spd="med" advTm="4000">
    <p:split/>
  </p:transition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22495_1062380512554276_29994750514171894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243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 dir="vert"/>
  </p:transition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Capture d’écran 2024-09-09 15271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39360"/>
            <a:ext cx="10271125" cy="5361818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612000"/>
            <a:ext cx="10260000" cy="5652000"/>
          </a:xfrm>
          <a:prstGeom prst="rect">
            <a:avLst/>
          </a:prstGeom>
        </p:spPr>
      </p:pic>
    </p:spTree>
  </p:cSld>
  <p:clrMapOvr>
    <a:masterClrMapping/>
  </p:clrMapOvr>
  <p:transition spd="med" advTm="4000">
    <p:split dir="in"/>
  </p:transition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GW-kfWJXAAAEgm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772000" y="0"/>
            <a:ext cx="4745623" cy="6840538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376000" y="0"/>
            <a:ext cx="5508000" cy="6840538"/>
          </a:xfrm>
          <a:prstGeom prst="rect">
            <a:avLst/>
          </a:prstGeom>
        </p:spPr>
      </p:pic>
    </p:spTree>
  </p:cSld>
  <p:clrMapOvr>
    <a:masterClrMapping/>
  </p:clrMapOvr>
  <p:transition spd="med" advTm="4000">
    <p:checker dir="vert"/>
  </p:transition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662194_929875852510978_3849742838451666246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540000"/>
            <a:ext cx="10260000" cy="5764838"/>
          </a:xfrm>
          <a:prstGeom prst="rect">
            <a:avLst/>
          </a:prstGeom>
        </p:spPr>
      </p:pic>
      <p:pic>
        <p:nvPicPr>
          <p:cNvPr id="3" name="Image 2" descr="02-32-07-990_512.gif"/>
          <p:cNvPicPr preferRelativeResize="0">
            <a:picLocks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1" y="252000"/>
            <a:ext cx="10260000" cy="6444000"/>
          </a:xfrm>
          <a:prstGeom prst="rect">
            <a:avLst/>
          </a:prstGeom>
        </p:spPr>
      </p:pic>
    </p:spTree>
  </p:cSld>
  <p:clrMapOvr>
    <a:masterClrMapping/>
  </p:clrMapOvr>
  <p:transition spd="med" advTm="4000">
    <p:randomBar/>
  </p:transition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IPC_logo_(2019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7050" y="467941"/>
            <a:ext cx="1462850" cy="1080000"/>
          </a:xfrm>
          <a:prstGeom prst="rect">
            <a:avLst/>
          </a:prstGeom>
        </p:spPr>
      </p:pic>
      <p:pic>
        <p:nvPicPr>
          <p:cNvPr id="4" name="Image 3" descr="Logo_JP_d'été_-_Paris_2024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87890" y="251917"/>
            <a:ext cx="1657350" cy="189547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 descr="IPC_logo_(2019).svg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27050" y="467941"/>
            <a:ext cx="1462850" cy="1080000"/>
          </a:xfrm>
          <a:prstGeom prst="rect">
            <a:avLst/>
          </a:prstGeom>
        </p:spPr>
      </p:pic>
      <p:pic>
        <p:nvPicPr>
          <p:cNvPr id="7" name="Image 6" descr="Logo_JP_d'été_-_Paris_2024.svg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87890" y="251917"/>
            <a:ext cx="1657350" cy="1895475"/>
          </a:xfrm>
          <a:prstGeom prst="rect">
            <a:avLst/>
          </a:prstGeom>
        </p:spPr>
      </p:pic>
    </p:spTree>
  </p:cSld>
  <p:clrMapOvr>
    <a:masterClrMapping/>
  </p:clrMapOvr>
  <p:transition spd="med" advTm="4000">
    <p:random/>
  </p:transition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458974992_18021126116583838_7035859140825738581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412000" y="0"/>
            <a:ext cx="5470604" cy="6840538"/>
          </a:xfrm>
          <a:prstGeom prst="can">
            <a:avLst/>
          </a:prstGeom>
          <a:effectLst/>
        </p:spPr>
      </p:pic>
    </p:spTree>
  </p:cSld>
  <p:clrMapOvr>
    <a:masterClrMapping/>
  </p:clrMapOvr>
  <p:transition spd="med" advTm="4000">
    <p:dissolve/>
  </p:transition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139702" y="6027139"/>
            <a:ext cx="2192329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/>
          </p:cNvSpPr>
          <p:nvPr/>
        </p:nvSpPr>
        <p:spPr>
          <a:xfrm>
            <a:off x="6504985" y="671084"/>
            <a:ext cx="1198192" cy="683931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21157" tIns="60578" rIns="121157" bIns="60578" rtlCol="0" anchor="ctr"/>
          <a:lstStyle/>
          <a:p>
            <a:pPr algn="ctr"/>
            <a:r>
              <a:rPr lang="fr-FR" sz="1500" dirty="0" smtClean="0">
                <a:solidFill>
                  <a:srgbClr val="FF0000"/>
                </a:solidFill>
                <a:latin typeface="Rockwell" pitchFamily="18" charset="0"/>
              </a:rPr>
              <a:t>2197</a:t>
            </a:r>
            <a:endParaRPr lang="fr-FR" sz="15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72066" y="3612002"/>
            <a:ext cx="5063495" cy="1415001"/>
          </a:xfrm>
          <a:prstGeom prst="rect">
            <a:avLst/>
          </a:prstGeom>
          <a:noFill/>
        </p:spPr>
        <p:txBody>
          <a:bodyPr wrap="square" lIns="121157" tIns="60578" rIns="121157" bIns="60578" rtlCol="0">
            <a:spAutoFit/>
          </a:bodyPr>
          <a:lstStyle/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Musique  clôture</a:t>
            </a:r>
          </a:p>
          <a:p>
            <a:pPr algn="ctr"/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JO  paralympique</a:t>
            </a:r>
            <a:endParaRPr lang="fr-FR" sz="4200" b="1" dirty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7946554" y="2653035"/>
            <a:ext cx="2051713" cy="76867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4200" b="1" dirty="0" smtClean="0">
                <a:ln w="19050">
                  <a:solidFill>
                    <a:schemeClr val="accent6">
                      <a:lumMod val="50000"/>
                    </a:schemeClr>
                  </a:solidFill>
                </a:ln>
                <a:solidFill>
                  <a:prstClr val="white"/>
                </a:solidFill>
                <a:latin typeface="Franklin Gothic Medium" pitchFamily="34" charset="0"/>
              </a:rPr>
              <a:t>Internet</a:t>
            </a:r>
            <a:endParaRPr lang="fr-FR" sz="4800" b="1" dirty="0" smtClean="0">
              <a:ln w="19050">
                <a:solidFill>
                  <a:schemeClr val="accent6">
                    <a:lumMod val="50000"/>
                  </a:schemeClr>
                </a:solidFill>
              </a:ln>
              <a:solidFill>
                <a:prstClr val="white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8306855" y="671012"/>
            <a:ext cx="1187246" cy="368560"/>
          </a:xfrm>
          <a:prstGeom prst="rect">
            <a:avLst/>
          </a:prstGeom>
          <a:noFill/>
        </p:spPr>
        <p:txBody>
          <a:bodyPr wrap="none" lIns="121157" tIns="60578" rIns="121157" bIns="60578" rtlCol="0">
            <a:spAutoFit/>
          </a:bodyPr>
          <a:lstStyle/>
          <a:p>
            <a:r>
              <a:rPr lang="fr-FR" sz="1600" b="1" dirty="0" smtClean="0">
                <a:solidFill>
                  <a:srgbClr val="FF0000"/>
                </a:solidFill>
              </a:rPr>
              <a:t>10.09.2024</a:t>
            </a:r>
            <a:endParaRPr lang="fr-FR" sz="16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71244" y="5813410"/>
            <a:ext cx="1779447" cy="88437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2" name="Image 11" descr="p1camera-1298800_960_720.pn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 rot="300000" flipH="1">
            <a:off x="3243080" y="1981803"/>
            <a:ext cx="2771795" cy="1598228"/>
          </a:xfrm>
          <a:prstGeom prst="rect">
            <a:avLst/>
          </a:prstGeom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50698" y="287394"/>
            <a:ext cx="900835" cy="799114"/>
          </a:xfrm>
          <a:prstGeom prst="rect">
            <a:avLst/>
          </a:prstGeom>
        </p:spPr>
      </p:pic>
      <p:sp>
        <p:nvSpPr>
          <p:cNvPr id="13" name="Ellipse 12"/>
          <p:cNvSpPr/>
          <p:nvPr/>
        </p:nvSpPr>
        <p:spPr>
          <a:xfrm>
            <a:off x="5855642" y="3996333"/>
            <a:ext cx="2880320" cy="1418456"/>
          </a:xfrm>
          <a:prstGeom prst="ellipse">
            <a:avLst/>
          </a:prstGeom>
          <a:blipFill>
            <a:blip r:embed="rId7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Logo_JP_d'été_-_Paris_2024.svg.png"/>
          <p:cNvPicPr>
            <a:picLocks noChangeAspect="1"/>
          </p:cNvPicPr>
          <p:nvPr/>
        </p:nvPicPr>
        <p:blipFill>
          <a:blip r:embed="rId8" cstate="print"/>
          <a:stretch>
            <a:fillRect/>
          </a:stretch>
        </p:blipFill>
        <p:spPr>
          <a:xfrm>
            <a:off x="8676000" y="5076000"/>
            <a:ext cx="1416485" cy="1620000"/>
          </a:xfrm>
          <a:prstGeom prst="rect">
            <a:avLst/>
          </a:prstGeom>
        </p:spPr>
      </p:pic>
      <p:pic>
        <p:nvPicPr>
          <p:cNvPr id="16" name="Image 15" descr="IPC_logo_(2019).svg.png"/>
          <p:cNvPicPr>
            <a:picLocks noChangeAspect="1"/>
          </p:cNvPicPr>
          <p:nvPr/>
        </p:nvPicPr>
        <p:blipFill>
          <a:blip r:embed="rId9" cstate="print"/>
          <a:stretch>
            <a:fillRect/>
          </a:stretch>
        </p:blipFill>
        <p:spPr>
          <a:xfrm>
            <a:off x="3983434" y="395933"/>
            <a:ext cx="1462850" cy="1080000"/>
          </a:xfrm>
          <a:prstGeom prst="rect">
            <a:avLst/>
          </a:prstGeom>
        </p:spPr>
      </p:pic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0" dur="1000" spd="-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24" presetClass="entr" presetSubtype="0" fill="hold" grpId="1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4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500"/>
                            </p:stCondLst>
                            <p:childTnLst>
                              <p:par>
                                <p:cTn id="16" presetID="40" presetClass="path" presetSubtype="0" accel="50000" decel="5000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17" dur="1000" spd="-100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>
                            <p:stCondLst>
                              <p:cond delay="7000"/>
                            </p:stCondLst>
                            <p:childTnLst>
                              <p:par>
                                <p:cTn id="1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1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9000"/>
                            </p:stCondLst>
                            <p:childTnLst>
                              <p:par>
                                <p:cTn id="23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852  0.007 -0.05554  0.015 -0.05554  C 0.024 -0.05554  0.027 -0.02852  0.03 0  C 0.034 0.03152  0.037 0.06305  0.047 0.06305  C 0.056 0.06305  0.059 0.03152  0.063 0  C 0.065 -0.02852  0.069 -0.05554  0.078 -0.05554  C 0.086 -0.05554  0.09 -0.02852  0.093 0  C 0.096 0.03152  0.1 0.06305  0.109 0.06305  C 0.118 0.06305  0.125 0  0.125 0  C 0.128 -0.02852  0.131 -0.05554  0.14 -0.05554  C 0.149 -0.05554  0.152 -0.02852  0.155 0  C 0.159 0.03152  0.162 0.06305  0.172 0.06305  C 0.181 0.06305  0.184 0.03152  0.187 0  C 0.191 -0.02852  0.194 -0.05554  0.203 -0.05554  C 0.211 -0.05554  0.215 -0.02852  0.218 0  C 0.221 0.03152  0.225 0.06305  0.234 0.06305  C 0.243 0.06305  0.246 0.03152  0.25 0  E" pathEditMode="fixed" ptsTypes="">
                                      <p:cBhvr>
                                        <p:cTn id="24" dur="1000" spd="-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10500"/>
                            </p:stCondLst>
                            <p:childTnLst>
                              <p:par>
                                <p:cTn id="26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8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2500"/>
                            </p:stCondLst>
                            <p:childTnLst>
                              <p:par>
                                <p:cTn id="30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.02225 0.01253 C 0.02519 -0.01276 0.02921 -0.03666 0.03725 -0.03666 C 0.04621 -0.03666 0.04915 -0.01276 0.05224 0.01253 C 0.05626 0.04061 0.05919 0.06845 0.06924 0.06845 C 0.0782 0.06845 0.08114 0.04061 0.08516 0.01253 C 0.08717 -0.01276 0.09119 -0.03666 0.10015 -0.03666 C 0.10819 -0.03666 0.11221 -0.01276 0.11514 0.01253 C 0.11808 0.04061 0.1221 0.06845 0.13106 0.06845 C 0.14034 0.06845 0.14729 0.01253 0.14729 0.01276 C 0.15007 -0.01276 0.15301 -0.03666 0.16213 -0.03666 C 0.17109 -0.03666 0.17403 -0.01276 0.17712 0.01253 C 0.18099 0.04061 0.18408 0.06845 0.19397 0.06845 C 0.20309 0.06845 0.20603 0.04061 0.20896 0.01253 C 0.21298 -0.01276 0.21607 -0.03666 0.22504 -0.03666 C 0.23292 -0.03666 0.23694 -0.01276 0.24003 0.01253 C 0.24297 0.04061 0.24698 0.06845 0.25595 0.06845 C 0.26491 0.06845 0.268 0.04061 0.27202 0.01253 " pathEditMode="fixed" rAng="0" ptsTypes="fffffffffffffffff">
                                      <p:cBhvr>
                                        <p:cTn id="31" dur="1000" spd="-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" y="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38" dur="1000" spd="-100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17500"/>
                            </p:stCondLst>
                            <p:childTnLst>
                              <p:par>
                                <p:cTn id="40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19500"/>
                            </p:stCondLst>
                            <p:childTnLst>
                              <p:par>
                                <p:cTn id="44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45" dur="1000" spd="-100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1000"/>
                            </p:stCondLst>
                            <p:childTnLst>
                              <p:par>
                                <p:cTn id="47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9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23000"/>
                            </p:stCondLst>
                            <p:childTnLst>
                              <p:par>
                                <p:cTn id="51" presetID="40" presetClass="path" presetSubtype="0" accel="50000" decel="5000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2" dur="1000" spd="-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>
                            <p:stCondLst>
                              <p:cond delay="24500"/>
                            </p:stCondLst>
                            <p:childTnLst>
                              <p:par>
                                <p:cTn id="54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6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26500"/>
                            </p:stCondLst>
                            <p:childTnLst>
                              <p:par>
                                <p:cTn id="58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0 0  C 0.003 -0.02532  0.007 -0.04931  0.015 -0.04931  C 0.024 -0.04931  0.027 -0.02532  0.03 0  C 0.034 0.02799  0.037 0.05597  0.047 0.05597  C 0.056 0.05597  0.059 0.02799  0.063 0  C 0.065 -0.02532  0.069 -0.04931  0.078 -0.04931  C 0.086 -0.04931  0.09 -0.02532  0.093 0  C 0.096 0.02799  0.1 0.05597  0.109 0.05597  C 0.118 0.05597  0.125 0  0.125 0  C 0.128 -0.02532  0.131 -0.04931  0.14 -0.04931  C 0.149 -0.04931  0.152 -0.02532  0.155 0  C 0.159 0.02799  0.162 0.05597  0.172 0.05597  C 0.181 0.05597  0.184 0.02799  0.187 0  C 0.191 -0.02532  0.194 -0.04931  0.203 -0.04931  C 0.211 -0.04931  0.215 -0.02532  0.218 0  C 0.221 0.02799  0.225 0.05597  0.234 0.05597  C 0.243 0.05597  0.246 0.02799  0.25 0  E" pathEditMode="fixed" ptsTypes="">
                                      <p:cBhvr>
                                        <p:cTn id="59" dur="1000" spd="-100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28000"/>
                            </p:stCondLst>
                            <p:childTnLst>
                              <p:par>
                                <p:cTn id="61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3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>
                            <p:stCondLst>
                              <p:cond delay="30000"/>
                            </p:stCondLst>
                            <p:childTnLst>
                              <p:par>
                                <p:cTn id="65" presetID="40" presetClass="path" presetSubtype="0" accel="50000" decel="50000" fill="hold" grpId="1" nodeType="afterEffect">
                                  <p:stCondLst>
                                    <p:cond delay="500"/>
                                  </p:stCondLst>
                                  <p:childTnLst>
                                    <p:animMotion origin="layout" path="M -0.02569 0  C -0.02269 -0.02532  -0.01869 -0.04931  -0.01069 -0.04931  C -0.00169 -0.04931  0.00131 -0.02532  0.00431 0  C 0.00831 0.02799  0.01131 0.05597  0.02131 0.05597  C 0.03031 0.05597  0.03331 0.02799  0.03731 0  C 0.03931 -0.02532  0.04331 -0.04931  0.05231 -0.04931  C 0.06031 -0.04931  0.06431 -0.02532  0.06731 0  C 0.07031 0.02799  0.07431 0.05597  0.08331 0.05597  C 0.09231 0.05597  0.09931 0  0.09931 0  C 0.10231 -0.02532  0.10531 -0.04931  0.11431 -0.04931  C 0.12331 -0.04931  0.12631 -0.02532  0.12931 0  C 0.13331 0.02799  0.13631 0.05597  0.14631 0.05597  C 0.15531 0.05597  0.15831 0.02799  0.16131 0  C 0.16531 -0.02532  0.16831 -0.04931  0.17731 -0.04931  C 0.18531 -0.04931  0.18931 -0.02532  0.19231 0  C 0.19531 0.02799  0.19931 0.05597  0.20831 0.05597  C 0.21731 0.05597  0.22031 0.02799  0.22431 0  E" pathEditMode="fixed" ptsTypes="">
                                      <p:cBhvr>
                                        <p:cTn id="66" dur="1000" spd="-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1500"/>
                            </p:stCondLst>
                            <p:childTnLst>
                              <p:par>
                                <p:cTn id="68" presetID="7" presetClass="entr" presetSubtype="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1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7" presetClass="entr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4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5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3" grpId="1"/>
      <p:bldP spid="4" grpId="0" animBg="1"/>
      <p:bldP spid="4" grpId="1" animBg="1"/>
      <p:bldP spid="10" grpId="0"/>
      <p:bldP spid="10" grpId="1"/>
      <p:bldP spid="11" grpId="0"/>
      <p:bldP spid="11" grpId="1"/>
      <p:bldP spid="5" grpId="0"/>
      <p:bldP spid="5" grpId="1"/>
      <p:bldP spid="13" grpId="0" animBg="1"/>
      <p:bldP spid="13" grpId="1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1411</TotalTime>
  <Words>178</Words>
  <Application>Microsoft Office PowerPoint</Application>
  <PresentationFormat>Personnalisé</PresentationFormat>
  <Paragraphs>32</Paragraphs>
  <Slides>87</Slides>
  <Notes>1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87</vt:i4>
      </vt:variant>
    </vt:vector>
  </HeadingPairs>
  <TitlesOfParts>
    <vt:vector size="89" baseType="lpstr">
      <vt:lpstr>1_Thème Office</vt:lpstr>
      <vt:lpstr>11_Thème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  <vt:lpstr>Diapositive 53</vt:lpstr>
      <vt:lpstr>Diapositive 54</vt:lpstr>
      <vt:lpstr>Diapositive 55</vt:lpstr>
      <vt:lpstr>Diapositive 56</vt:lpstr>
      <vt:lpstr>Diapositive 57</vt:lpstr>
      <vt:lpstr>Diapositive 58</vt:lpstr>
      <vt:lpstr>Diapositive 59</vt:lpstr>
      <vt:lpstr>Diapositive 60</vt:lpstr>
      <vt:lpstr>Diapositive 61</vt:lpstr>
      <vt:lpstr>Diapositive 62</vt:lpstr>
      <vt:lpstr>Diapositive 63</vt:lpstr>
      <vt:lpstr>Diapositive 64</vt:lpstr>
      <vt:lpstr>Diapositive 65</vt:lpstr>
      <vt:lpstr>Diapositive 66</vt:lpstr>
      <vt:lpstr>Diapositive 67</vt:lpstr>
      <vt:lpstr>Diapositive 68</vt:lpstr>
      <vt:lpstr>Diapositive 69</vt:lpstr>
      <vt:lpstr>Diapositive 70</vt:lpstr>
      <vt:lpstr>Diapositive 71</vt:lpstr>
      <vt:lpstr>Diapositive 72</vt:lpstr>
      <vt:lpstr>Diapositive 73</vt:lpstr>
      <vt:lpstr>Diapositive 74</vt:lpstr>
      <vt:lpstr>Diapositive 75</vt:lpstr>
      <vt:lpstr>Diapositive 76</vt:lpstr>
      <vt:lpstr>Diapositive 77</vt:lpstr>
      <vt:lpstr>Diapositive 78</vt:lpstr>
      <vt:lpstr>Diapositive 79</vt:lpstr>
      <vt:lpstr>Diapositive 80</vt:lpstr>
      <vt:lpstr>Diapositive 81</vt:lpstr>
      <vt:lpstr>Diapositive 82</vt:lpstr>
      <vt:lpstr>Diapositive 83</vt:lpstr>
      <vt:lpstr>Diapositive 84</vt:lpstr>
      <vt:lpstr>Diapositive 85</vt:lpstr>
      <vt:lpstr>Diapositive 86</vt:lpstr>
      <vt:lpstr>Diapositive 87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</cp:lastModifiedBy>
  <cp:revision>179</cp:revision>
  <dcterms:created xsi:type="dcterms:W3CDTF">2020-05-12T17:47:43Z</dcterms:created>
  <dcterms:modified xsi:type="dcterms:W3CDTF">2024-09-13T09:55:38Z</dcterms:modified>
</cp:coreProperties>
</file>