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66"/>
  </p:notesMasterIdLst>
  <p:sldIdLst>
    <p:sldId id="468" r:id="rId3"/>
    <p:sldId id="469" r:id="rId4"/>
    <p:sldId id="470" r:id="rId5"/>
    <p:sldId id="471" r:id="rId6"/>
    <p:sldId id="472" r:id="rId7"/>
    <p:sldId id="515" r:id="rId8"/>
    <p:sldId id="473" r:id="rId9"/>
    <p:sldId id="474" r:id="rId10"/>
    <p:sldId id="505" r:id="rId11"/>
    <p:sldId id="475" r:id="rId12"/>
    <p:sldId id="476" r:id="rId13"/>
    <p:sldId id="512" r:id="rId14"/>
    <p:sldId id="477" r:id="rId15"/>
    <p:sldId id="478" r:id="rId16"/>
    <p:sldId id="479" r:id="rId17"/>
    <p:sldId id="501" r:id="rId18"/>
    <p:sldId id="480" r:id="rId19"/>
    <p:sldId id="481" r:id="rId20"/>
    <p:sldId id="502" r:id="rId21"/>
    <p:sldId id="482" r:id="rId22"/>
    <p:sldId id="483" r:id="rId23"/>
    <p:sldId id="503" r:id="rId24"/>
    <p:sldId id="484" r:id="rId25"/>
    <p:sldId id="485" r:id="rId26"/>
    <p:sldId id="513" r:id="rId27"/>
    <p:sldId id="486" r:id="rId28"/>
    <p:sldId id="487" r:id="rId29"/>
    <p:sldId id="510" r:id="rId30"/>
    <p:sldId id="488" r:id="rId31"/>
    <p:sldId id="489" r:id="rId32"/>
    <p:sldId id="517" r:id="rId33"/>
    <p:sldId id="490" r:id="rId34"/>
    <p:sldId id="491" r:id="rId35"/>
    <p:sldId id="525" r:id="rId36"/>
    <p:sldId id="492" r:id="rId37"/>
    <p:sldId id="493" r:id="rId38"/>
    <p:sldId id="500" r:id="rId39"/>
    <p:sldId id="494" r:id="rId40"/>
    <p:sldId id="495" r:id="rId41"/>
    <p:sldId id="514" r:id="rId42"/>
    <p:sldId id="496" r:id="rId43"/>
    <p:sldId id="497" r:id="rId44"/>
    <p:sldId id="506" r:id="rId45"/>
    <p:sldId id="498" r:id="rId46"/>
    <p:sldId id="499" r:id="rId47"/>
    <p:sldId id="504" r:id="rId48"/>
    <p:sldId id="507" r:id="rId49"/>
    <p:sldId id="516" r:id="rId50"/>
    <p:sldId id="518" r:id="rId51"/>
    <p:sldId id="508" r:id="rId52"/>
    <p:sldId id="519" r:id="rId53"/>
    <p:sldId id="522" r:id="rId54"/>
    <p:sldId id="521" r:id="rId55"/>
    <p:sldId id="511" r:id="rId56"/>
    <p:sldId id="520" r:id="rId57"/>
    <p:sldId id="523" r:id="rId58"/>
    <p:sldId id="524" r:id="rId59"/>
    <p:sldId id="526" r:id="rId60"/>
    <p:sldId id="527" r:id="rId61"/>
    <p:sldId id="509" r:id="rId62"/>
    <p:sldId id="528" r:id="rId63"/>
    <p:sldId id="529" r:id="rId64"/>
    <p:sldId id="429" r:id="rId65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0wIvyHTVoChOU7K4nm/VQ==" hashData="tyF9z+nWZ+f80HJJimvKWMYT9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104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02/09/2024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7" Type="http://schemas.openxmlformats.org/officeDocument/2006/relationships/image" Target="../media/image72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1</a:t>
            </a:r>
            <a:endParaRPr lang="fr-FR" sz="3600" dirty="0">
              <a:ln w="38100">
                <a:solidFill>
                  <a:schemeClr val="tx1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9" name="Musique celtique1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1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5130800" y="3852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485091_885692883246923_5745563917850179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08646" cy="6840538"/>
          </a:xfrm>
          <a:prstGeom prst="round2Diag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488019_885692083247003_16314719273557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8543072" cy="6840538"/>
          </a:xfrm>
          <a:prstGeom prst="snip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010921_10229864390306402_3188509210414466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smileyFac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488603_885691999913678_5013138858313809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73922" cy="6840538"/>
          </a:xfrm>
          <a:prstGeom prst="cub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766102_7787415711334384_8888278020806048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plaqu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492872_10161121395916912_3109499017972797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538"/>
            <a:ext cx="6840000" cy="6840000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59417_10212773796776427_6821121302520286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ub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495286_885691926580352_580083664364270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10260000" cy="5457750"/>
          </a:xfrm>
          <a:prstGeom prst="snip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525470_885692689913609_5583206525841508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706410" cy="6840538"/>
          </a:xfrm>
          <a:prstGeom prst="pentago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548721_885692486580296_2099380055972466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4929131" cy="6840538"/>
          </a:xfrm>
          <a:prstGeom prst="cub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74412_10212636851792888_403479001100683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6969748" cy="6840538"/>
          </a:xfrm>
          <a:prstGeom prst="star6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473524_8108610919154308_5857526233155709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699870_10232010524436696_3287963749829230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17609" cy="6840538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203215_10212636852792913_4854555019162177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bevel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20981_10232734311799643_3458655910349234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2DiagRect">
            <a:avLst/>
          </a:prstGeom>
          <a:ln>
            <a:solidFill>
              <a:schemeClr val="accent1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29651_10232010509356319_3349426902276120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995" y="0"/>
            <a:ext cx="5117609" cy="6840538"/>
          </a:xfrm>
          <a:prstGeom prst="round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03720_1002962071423916_4249836903612693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bevel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43628_10232734302599413_6815492944258413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plaqu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48266_10232010522916658_5087649845683240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17609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06999_462689529963166_3485894362466144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432" y="0"/>
            <a:ext cx="6840538" cy="6840538"/>
          </a:xfrm>
          <a:prstGeom prst="irregularSeal2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50015_10232734307119526_8572881596149556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1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50177_10232734301559387_268399487105386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76833_10212773798296465_4071733453268117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6528615" cy="6840538"/>
          </a:xfrm>
          <a:prstGeom prst="bevel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53631_10232734304919471_736196118742998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round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54025_10232734316999773_7069166792284497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ube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816072_978810267268517_481628176202227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77051" cy="6840538"/>
          </a:xfrm>
          <a:prstGeom prst="star24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57773_10232010521356619_2901023999090751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995" y="0"/>
            <a:ext cx="5117609" cy="6840538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69455_10232734322639914_2289169703280935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39434_978810120601865_372106394102985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6383" y="0"/>
            <a:ext cx="7509391" cy="6840538"/>
          </a:xfrm>
          <a:prstGeom prst="star32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3887_10232010508796305_7983360173391113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17609" cy="6840538"/>
          </a:xfrm>
          <a:prstGeom prst="snip2Diag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7949_10232010507716278_536719976333667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17609" cy="6840538"/>
          </a:xfrm>
          <a:prstGeom prst="round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44407_1013462147446159_6464813696788640369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bevel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7871_10232734324239954_7132963644105459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831153_10232010508036286_3286895681114694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995" y="0"/>
            <a:ext cx="5117609" cy="6840538"/>
          </a:xfrm>
          <a:prstGeom prst="bevel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16736_10212773797696450_2434871152647811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2448" y="0"/>
            <a:ext cx="6406331" cy="6840538"/>
          </a:xfrm>
          <a:prstGeom prst="horizontalScroll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998014_10232010518356544_1860334278694913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995" y="0"/>
            <a:ext cx="5117609" cy="6840538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012518_10232734319679840_3178667020760871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63849_7787416258000996_1890731541889082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star7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137322_10232734302919421_1347533072437222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90325_2147649608915717_236013720760427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63987_7787417274667561_977260073738597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dodecago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36198_2225394614474549_2514350228606159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000" y="0"/>
            <a:ext cx="4794770" cy="6840538"/>
          </a:xfrm>
          <a:prstGeom prst="flowChartMagneticDisk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9-01 22463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4536" y="0"/>
            <a:ext cx="4556801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Rectangle 3"/>
          <p:cNvSpPr/>
          <p:nvPr/>
        </p:nvSpPr>
        <p:spPr>
          <a:xfrm>
            <a:off x="7308000" y="0"/>
            <a:ext cx="864096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9-01 22455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596495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Rectangle 3"/>
          <p:cNvSpPr/>
          <p:nvPr/>
        </p:nvSpPr>
        <p:spPr>
          <a:xfrm>
            <a:off x="7363048" y="0"/>
            <a:ext cx="864096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76839_10212773797336441_1813446899662997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24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9-01 2245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6768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Rectangle 3"/>
          <p:cNvSpPr/>
          <p:nvPr/>
        </p:nvSpPr>
        <p:spPr>
          <a:xfrm>
            <a:off x="7363048" y="0"/>
            <a:ext cx="864096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14732_2259711217709555_4571207628362599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03646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34596_2259711294376214_929141072017703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3415" y="0"/>
            <a:ext cx="4794770" cy="6840538"/>
          </a:xfrm>
          <a:prstGeom prst="can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9249_978811100601767_32914381970491783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89123" cy="6840538"/>
          </a:xfrm>
          <a:prstGeom prst="cube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17125_10234244194511728_788258724017231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78375"/>
          </a:xfrm>
          <a:prstGeom prst="snip2Same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12116_1020976706289119_6454073812597136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dodecago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2187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02.09.2024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</TotalTime>
  <Words>29</Words>
  <Application>Microsoft Office PowerPoint</Application>
  <PresentationFormat>Personnalisé</PresentationFormat>
  <Paragraphs>12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63</vt:i4>
      </vt:variant>
    </vt:vector>
  </HeadingPairs>
  <TitlesOfParts>
    <vt:vector size="65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324</cp:revision>
  <dcterms:created xsi:type="dcterms:W3CDTF">2020-05-12T17:47:43Z</dcterms:created>
  <dcterms:modified xsi:type="dcterms:W3CDTF">2024-09-02T13:06:58Z</dcterms:modified>
</cp:coreProperties>
</file>