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sldIdLst>
    <p:sldId id="350" r:id="rId3"/>
    <p:sldId id="351" r:id="rId4"/>
    <p:sldId id="352" r:id="rId5"/>
    <p:sldId id="353" r:id="rId6"/>
    <p:sldId id="354" r:id="rId7"/>
    <p:sldId id="355" r:id="rId8"/>
    <p:sldId id="356" r:id="rId9"/>
    <p:sldId id="357" r:id="rId10"/>
    <p:sldId id="358" r:id="rId11"/>
    <p:sldId id="359" r:id="rId12"/>
    <p:sldId id="360" r:id="rId13"/>
    <p:sldId id="361" r:id="rId14"/>
    <p:sldId id="362" r:id="rId15"/>
    <p:sldId id="363" r:id="rId16"/>
    <p:sldId id="364" r:id="rId17"/>
    <p:sldId id="365" r:id="rId18"/>
    <p:sldId id="366" r:id="rId19"/>
    <p:sldId id="367" r:id="rId20"/>
    <p:sldId id="368" r:id="rId21"/>
    <p:sldId id="369" r:id="rId22"/>
    <p:sldId id="370" r:id="rId23"/>
    <p:sldId id="371" r:id="rId24"/>
    <p:sldId id="372" r:id="rId25"/>
    <p:sldId id="373" r:id="rId26"/>
    <p:sldId id="374" r:id="rId27"/>
    <p:sldId id="375" r:id="rId28"/>
    <p:sldId id="376" r:id="rId29"/>
    <p:sldId id="377" r:id="rId30"/>
    <p:sldId id="378" r:id="rId31"/>
    <p:sldId id="379" r:id="rId32"/>
    <p:sldId id="380" r:id="rId33"/>
    <p:sldId id="381" r:id="rId34"/>
    <p:sldId id="382" r:id="rId35"/>
    <p:sldId id="383" r:id="rId36"/>
    <p:sldId id="384" r:id="rId37"/>
    <p:sldId id="385" r:id="rId38"/>
    <p:sldId id="386" r:id="rId39"/>
    <p:sldId id="387" r:id="rId40"/>
    <p:sldId id="388" r:id="rId41"/>
    <p:sldId id="389" r:id="rId42"/>
    <p:sldId id="405" r:id="rId43"/>
    <p:sldId id="390" r:id="rId44"/>
    <p:sldId id="391" r:id="rId45"/>
    <p:sldId id="392" r:id="rId46"/>
    <p:sldId id="393" r:id="rId47"/>
    <p:sldId id="394" r:id="rId48"/>
    <p:sldId id="395" r:id="rId49"/>
    <p:sldId id="396" r:id="rId50"/>
    <p:sldId id="397" r:id="rId51"/>
    <p:sldId id="408" r:id="rId52"/>
    <p:sldId id="398" r:id="rId53"/>
    <p:sldId id="399" r:id="rId54"/>
    <p:sldId id="400" r:id="rId55"/>
    <p:sldId id="401" r:id="rId56"/>
    <p:sldId id="402" r:id="rId57"/>
    <p:sldId id="406" r:id="rId58"/>
    <p:sldId id="403" r:id="rId59"/>
    <p:sldId id="404" r:id="rId60"/>
    <p:sldId id="407" r:id="rId61"/>
    <p:sldId id="302" r:id="rId62"/>
  </p:sldIdLst>
  <p:sldSz cx="9145588" cy="608488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/6rNJ3dC5b0JH5l8m/cJw==" hashData="6jAum2I9R1OVRt+31yIm8dViDs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96" y="-90"/>
      </p:cViewPr>
      <p:guideLst>
        <p:guide orient="horz" pos="1917"/>
        <p:guide pos="288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1" y="1890328"/>
            <a:ext cx="7773750" cy="1304308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448105"/>
            <a:ext cx="6401912" cy="155502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1" y="3910107"/>
            <a:ext cx="7773750" cy="120852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1" y="2579035"/>
            <a:ext cx="7773750" cy="133107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81" y="1419874"/>
            <a:ext cx="4039301" cy="40157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75" y="1419874"/>
            <a:ext cx="4039301" cy="40157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45" y="1362062"/>
            <a:ext cx="4040890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45" y="1929700"/>
            <a:ext cx="4040890" cy="3505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34" y="1362062"/>
            <a:ext cx="4042477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34" y="1929700"/>
            <a:ext cx="4042477" cy="3505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48" y="242338"/>
            <a:ext cx="3008836" cy="1031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39" y="242272"/>
            <a:ext cx="5112638" cy="5193282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48" y="1273319"/>
            <a:ext cx="3008836" cy="416223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4" y="4259428"/>
            <a:ext cx="5487353" cy="50284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4" y="543765"/>
            <a:ext cx="5487353" cy="365093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4" y="4762274"/>
            <a:ext cx="5487353" cy="71412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618" y="243686"/>
            <a:ext cx="2057757" cy="519187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45" y="243686"/>
            <a:ext cx="6020845" cy="519187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1" y="1890264"/>
            <a:ext cx="7773750" cy="1304308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448105"/>
            <a:ext cx="6401912" cy="155502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1" y="3910107"/>
            <a:ext cx="7773750" cy="120852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1" y="2579035"/>
            <a:ext cx="7773750" cy="133107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81" y="1419812"/>
            <a:ext cx="4039301" cy="40157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1" y="1419812"/>
            <a:ext cx="4039301" cy="40157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2" y="1362062"/>
            <a:ext cx="4040890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82" y="1929700"/>
            <a:ext cx="4040890" cy="3505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34" y="1362062"/>
            <a:ext cx="4042477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34" y="1929700"/>
            <a:ext cx="4042477" cy="3505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84" y="242274"/>
            <a:ext cx="3008836" cy="1031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5" y="242272"/>
            <a:ext cx="5112638" cy="5193282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84" y="1273319"/>
            <a:ext cx="3008836" cy="416223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02" y="4259425"/>
            <a:ext cx="5487353" cy="50284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02" y="543701"/>
            <a:ext cx="5487353" cy="365093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02" y="4762274"/>
            <a:ext cx="5487353" cy="71412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4" y="243682"/>
            <a:ext cx="2057757" cy="519187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81" y="243682"/>
            <a:ext cx="6020845" cy="519187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1" y="243745"/>
            <a:ext cx="8231030" cy="1014150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1" y="1419874"/>
            <a:ext cx="8231030" cy="401574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345" y="5639795"/>
            <a:ext cx="2133970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10" y="5639795"/>
            <a:ext cx="2896103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04" y="5639795"/>
            <a:ext cx="2133970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1" y="243682"/>
            <a:ext cx="8231030" cy="1014150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1" y="1419812"/>
            <a:ext cx="8231030" cy="401574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81" y="5639793"/>
            <a:ext cx="2133970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46" y="5639793"/>
            <a:ext cx="2896103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40" y="5639793"/>
            <a:ext cx="2133970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gif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b="-7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192331" y="224089"/>
            <a:ext cx="4316324" cy="1631115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0340000">
            <a:off x="2839582" y="2465787"/>
            <a:ext cx="6142208" cy="438333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6000" dirty="0" smtClean="0">
                <a:ln w="25400"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Peintre  du  Ciel</a:t>
            </a:r>
            <a:endParaRPr lang="fr-FR" sz="6000" dirty="0">
              <a:ln w="25400">
                <a:solidFill>
                  <a:schemeClr val="tx1"/>
                </a:solidFill>
              </a:ln>
              <a:blipFill>
                <a:blip r:embed="rId4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78939" y="192140"/>
            <a:ext cx="3561875" cy="2090844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Une photographie forte, ce n'est plus l'image de quelque chose, c'est quelque chose en soi.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16602" y="4355158"/>
            <a:ext cx="2695372" cy="11990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">
            <a:off x="935080" y="1865316"/>
            <a:ext cx="1764539" cy="156373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660000" y="4998784"/>
            <a:ext cx="1178528" cy="10146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47625">
                  <a:solidFill>
                    <a:srgbClr val="C0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20</a:t>
            </a:r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5292000" y="4063760"/>
            <a:ext cx="3616696" cy="6456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dirty="0" smtClean="0">
                <a:ln w="19050">
                  <a:solidFill>
                    <a:prstClr val="black"/>
                  </a:solidFill>
                </a:ln>
                <a:blipFill>
                  <a:blip r:embed="rId7"/>
                  <a:stretch>
                    <a:fillRect/>
                  </a:stretch>
                </a:blipFill>
                <a:latin typeface="Broadway" pitchFamily="82" charset="0"/>
              </a:rPr>
              <a:t>Début de nuit</a:t>
            </a:r>
            <a:endParaRPr lang="fr-FR" sz="1200" dirty="0">
              <a:ln w="19050">
                <a:solidFill>
                  <a:prstClr val="black"/>
                </a:solidFill>
              </a:ln>
              <a:blipFill>
                <a:blip r:embed="rId7"/>
                <a:stretch>
                  <a:fillRect/>
                </a:stretch>
              </a:blipFill>
            </a:endParaRPr>
          </a:p>
        </p:txBody>
      </p:sp>
      <p:pic>
        <p:nvPicPr>
          <p:cNvPr id="11" name="Chris Spheeris - instrumental music_6.wav">
            <a:hlinkClick r:id="" action="ppaction://media"/>
          </p:cNvPr>
          <p:cNvPicPr>
            <a:picLocks noRot="1" noChangeAspect="1"/>
          </p:cNvPicPr>
          <p:nvPr>
            <a:wavAudioFile r:embed="rId1" name="Chris Spheeris - instrumental music_6.wav"/>
          </p:nvPr>
        </p:nvPicPr>
        <p:blipFill>
          <a:blip r:embed="rId8" cstate="print"/>
          <a:stretch>
            <a:fillRect/>
          </a:stretch>
        </p:blipFill>
        <p:spPr>
          <a:xfrm>
            <a:off x="4356770" y="2251182"/>
            <a:ext cx="304800" cy="304482"/>
          </a:xfrm>
          <a:prstGeom prst="rect">
            <a:avLst/>
          </a:prstGeom>
        </p:spPr>
      </p:pic>
    </p:spTree>
  </p:cSld>
  <p:clrMapOvr>
    <a:masterClrMapping/>
  </p:clrMapOvr>
  <p:transition spd="med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73776_1115752779730609_22939662922747889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93006" y="0"/>
            <a:ext cx="5359576" cy="6084888"/>
          </a:xfrm>
          <a:prstGeom prst="rect">
            <a:avLst/>
          </a:prstGeom>
          <a:scene3d>
            <a:camera prst="perspectiveRelaxedModerately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73935_1115752059730681_60094437908450255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42877" y="0"/>
            <a:ext cx="4059834" cy="6084888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RelaxedModerately"/>
            <a:lightRig rig="flood" dir="t">
              <a:rot lat="0" lon="0" rev="13800000"/>
            </a:lightRig>
          </a:scene3d>
          <a:sp3d extrusionH="107950" prstMaterial="plastic">
            <a:bevelT prst="angle"/>
            <a:bevelB/>
          </a:sp3d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74033_1115751566397397_48608173669030577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50" y="0"/>
            <a:ext cx="9139088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864594_1115752943063926_69913545782746778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50" y="0"/>
            <a:ext cx="9139088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068438_1115753073063913_82824187124497661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50" y="0"/>
            <a:ext cx="9139088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079853_1115751483064072_39090092533832691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50" y="0"/>
            <a:ext cx="9139088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174479_1115752993063921_47969545740591260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50" y="0"/>
            <a:ext cx="9139088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278925_451106864117724_90250911518819061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969" y="0"/>
            <a:ext cx="8121651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56801_451107054117705_1175762364696801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969" y="0"/>
            <a:ext cx="8121651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022821_6771407949628329_60585298911408309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36" y="0"/>
            <a:ext cx="9125717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631500_2197935340553810_18026734551524749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969" y="0"/>
            <a:ext cx="8121651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635235_2197935223887155_64450983930588707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969" y="0"/>
            <a:ext cx="8121651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09837_2197935253887152_28784841638911854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969" y="0"/>
            <a:ext cx="8121651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l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70760_8429239533760075_63859015271073656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50" y="0"/>
            <a:ext cx="9139088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76465_2197935310553813_27090627621406279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969" y="0"/>
            <a:ext cx="8121651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l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77220_2197935380553806_91855062333016735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969" y="0"/>
            <a:ext cx="8121651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238237_8439511589399536_87226138246690417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50" y="0"/>
            <a:ext cx="9139088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991435_8526301160732288_43631462180192655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969" y="0"/>
            <a:ext cx="8121651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002959_8526300897398981_39963646526277500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969" y="0"/>
            <a:ext cx="8121651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014123_8526299954065742_4385438198978053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969" y="0"/>
            <a:ext cx="8121651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014147_8526300160732388_7206260130778566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969" y="0"/>
            <a:ext cx="8121651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017499_8526300394065698_41404804198728634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969" y="0"/>
            <a:ext cx="8121651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319554_8526300687399002_65370484280742899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969" y="0"/>
            <a:ext cx="8121651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342062_2223021184711892_80383964938700147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969" y="0"/>
            <a:ext cx="8121651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351127_2223021114711899_68260239246283665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969" y="0"/>
            <a:ext cx="8121651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463360_2223021238045220_3571961063400604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7272" y="0"/>
            <a:ext cx="7831045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463893_2223021284711882_85187087359873489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969" y="0"/>
            <a:ext cx="8121651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464674_2223019134712097_73922889147503799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969" y="0"/>
            <a:ext cx="8121651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470479_2223019168045427_21973345027128835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969" y="0"/>
            <a:ext cx="8121651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474860_2223019004712110_68266809750417023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969" y="0"/>
            <a:ext cx="8121651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478106_2223019084712102_23015350488992723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969" y="0"/>
            <a:ext cx="8121651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482973_2223019218045422_11973839125643572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969" y="0"/>
            <a:ext cx="8121651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12719_2223021148045229_20390536213605482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969" y="0"/>
            <a:ext cx="8121651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629579_8073524142668250_78187270057886871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7175" y="0"/>
            <a:ext cx="6091238" cy="6084888"/>
          </a:xfrm>
          <a:prstGeom prst="rect">
            <a:avLst/>
          </a:prstGeom>
          <a:scene3d>
            <a:camera prst="perspectiveRelaxedModerately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349416_4003760249939522_71128538029548624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4375"/>
            <a:ext cx="9145588" cy="589613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834613_10234120204012043_17368335345189708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72929"/>
            <a:ext cx="9145588" cy="513903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39274_10232953255719808_45267563097062368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2960" y="0"/>
            <a:ext cx="5579669" cy="6084888"/>
          </a:xfrm>
          <a:prstGeom prst="rect">
            <a:avLst/>
          </a:prstGeom>
          <a:scene3d>
            <a:camera prst="perspectiveRelaxedModerately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835599_10234120204972067_36820996526497646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72929"/>
            <a:ext cx="9145588" cy="513903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974114_10234120201811988_76885552289541873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9634" y="0"/>
            <a:ext cx="3426321" cy="6084888"/>
          </a:xfrm>
          <a:prstGeom prst="rect">
            <a:avLst/>
          </a:prstGeom>
          <a:scene3d>
            <a:camera prst="perspectiveRelaxedModerately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053282_10234120203412028_34774728969145215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72929"/>
            <a:ext cx="9145588" cy="5139030"/>
          </a:xfrm>
          <a:prstGeom prst="rect">
            <a:avLst/>
          </a:prstGeom>
        </p:spPr>
      </p:pic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078689_2253637814983562_69830540024730291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969" y="0"/>
            <a:ext cx="8121651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089522_10232953255039791_17330434804677397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79027" y="0"/>
            <a:ext cx="6387535" cy="6084888"/>
          </a:xfrm>
          <a:prstGeom prst="rect">
            <a:avLst/>
          </a:prstGeom>
          <a:scene3d>
            <a:camera prst="perspectiveRelaxedModerately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84493_2253637738316903_84580488782722780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969" y="0"/>
            <a:ext cx="8121651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43398_10234120205452079_12714544513860110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72929"/>
            <a:ext cx="9145588" cy="513903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44133_10232953258639881_619872631435673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50" y="0"/>
            <a:ext cx="9139088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311376_10232953254879787_80987695973559344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80661" y="0"/>
            <a:ext cx="6384266" cy="6084888"/>
          </a:xfrm>
          <a:prstGeom prst="rect">
            <a:avLst/>
          </a:prstGeom>
          <a:scene3d>
            <a:camera prst="perspectiveRelaxedModerately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44570_2253637984983545_1570020234321607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969" y="0"/>
            <a:ext cx="8121651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newsflash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79802_10232953257879862_1181824833773268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50" y="0"/>
            <a:ext cx="9139088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79897_10232953256119818_62218310340674103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49317" y="0"/>
            <a:ext cx="6446954" cy="6084888"/>
          </a:xfrm>
          <a:prstGeom prst="rect">
            <a:avLst/>
          </a:prstGeom>
          <a:scene3d>
            <a:camera prst="perspectiveRelaxedModerately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84493_2253637738316903_84580488782722780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969" y="0"/>
            <a:ext cx="8121651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88580_2253637921650218_70743791128765570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969" y="0"/>
            <a:ext cx="8121651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94784_2253637948316882_6255087620914303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8580" y="0"/>
            <a:ext cx="4568429" cy="6084888"/>
          </a:xfrm>
          <a:prstGeom prst="rect">
            <a:avLst/>
          </a:prstGeom>
          <a:scene3d>
            <a:camera prst="perspectiveRelaxedModerately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14154_2253637881650222_56349084440313477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969" y="0"/>
            <a:ext cx="8121651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zoom dir="in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29235_10232953255399800_43918668495458581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50" y="0"/>
            <a:ext cx="9139088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308657_10232953258879887_69917851579397575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50" y="0"/>
            <a:ext cx="9139088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905229" y="5361342"/>
            <a:ext cx="2192329" cy="767869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792151" y="503474"/>
            <a:ext cx="1235472" cy="70451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2185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60563" y="3213000"/>
            <a:ext cx="5157710" cy="1413526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Chris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Spheeris</a:t>
            </a:r>
            <a:endParaRPr lang="fr-FR" sz="42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Instrumental  music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75752" y="2359964"/>
            <a:ext cx="2051713" cy="767869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396568" y="596887"/>
            <a:ext cx="1187246" cy="368176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01.09.2024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80" y="5171223"/>
            <a:ext cx="1584450" cy="78667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87696" y="1762881"/>
            <a:ext cx="2468055" cy="1421677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1310" y="215775"/>
            <a:ext cx="802120" cy="710839"/>
          </a:xfrm>
          <a:prstGeom prst="rect">
            <a:avLst/>
          </a:prstGeom>
        </p:spPr>
      </p:pic>
      <p:pic>
        <p:nvPicPr>
          <p:cNvPr id="13" name="Image 12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364883" y="3258243"/>
            <a:ext cx="2505599" cy="1596562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941 -0.03156 C -0.03646 -0.05686 -0.03247 -0.08086 -0.02448 -0.08086 C -0.01545 -0.08086 -0.01233 -0.05686 -0.00938 -0.03156 C -0.00538 -0.00366 -0.00243 0.02451 0.00764 0.02451 C 0.01666 0.02451 0.01962 -0.00366 0.02361 -0.03156 C 0.02552 -0.05686 0.02951 -0.08086 0.03854 -0.08086 C 0.04653 -0.08086 0.05052 -0.05686 0.05364 -0.03156 C 0.05659 -0.00366 0.06059 0.02451 0.06962 0.02451 C 0.07864 0.02451 0.08559 -0.03156 0.08559 -0.0313 C 0.08854 -0.05686 0.09166 -0.08086 0.10052 -0.08086 C 0.10955 -0.08086 0.11267 -0.05686 0.11562 -0.03156 C 0.11962 -0.00366 0.12257 0.02451 0.13264 0.02451 C 0.14166 0.02451 0.14462 -0.00366 0.14757 -0.03156 C 0.15156 -0.05686 0.15451 -0.08086 0.16354 -0.08086 C 0.17153 -0.08086 0.17552 -0.05686 0.17864 -0.03156 C 0.18159 -0.00366 0.18559 0.02451 0.19462 0.02451 C 0.20364 0.02451 0.20659 -0.00366 0.21059 -0.03156 " pathEditMode="fixed" rAng="0" ptsTypes="fffffffffffffffff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61111E-6 1.30412E-6 C 0.00296 -0.0253 0.00695 -0.0493 0.01493 -0.0493 C 0.02396 -0.0493 0.02691 -0.0253 0.03004 1.30412E-6 C 0.03403 0.02791 0.03698 0.05608 0.04705 0.05608 C 0.05608 0.05608 0.05903 0.02791 0.06302 1.30412E-6 C 0.06493 -0.0253 0.06893 -0.0493 0.07796 -0.0493 C 0.08594 -0.0493 0.08993 -0.0253 0.09306 1.30412E-6 C 0.09601 0.02791 0.1 0.05608 0.10903 0.05608 C 0.11806 0.05608 0.125 1.30412E-6 0.125 0.00026 C 0.12796 -0.0253 0.13108 -0.0493 0.13993 -0.0493 C 0.14896 -0.0493 0.15191 -0.0253 0.15504 1.30412E-6 C 0.15903 0.02791 0.16198 0.05608 0.17205 0.05608 C 0.18108 0.05608 0.18403 0.02791 0.18698 1.30412E-6 C 0.19098 -0.0253 0.19393 -0.0493 0.20296 -0.0493 C 0.21094 -0.0493 0.21493 -0.0253 0.21806 1.30412E-6 C 0.22101 0.02791 0.225 0.05608 0.23403 0.05608 C 0.24306 0.05608 0.24601 0.02791 0.25 1.30412E-6 " pathEditMode="fixed" rAng="0" ptsTypes="fffffffffffffffff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861 0.00185 C -0.01565 -0.02343 -0.01165 -0.04732 -0.00365 -0.04732 C 0.00539 -0.04732 0.00835 -0.02343 0.01148 0.00185 C 0.01547 0.02992 0.01843 0.05776 0.02852 0.05776 C 0.03738 0.05776 0.04034 0.02992 0.04434 0.00185 C 0.04643 -0.02343 0.05043 -0.04732 0.05947 -0.04732 C 0.06747 -0.04732 0.07147 -0.02343 0.07442 0.00185 C 0.07738 0.02992 0.08138 0.05776 0.09042 0.05776 C 0.09946 0.05776 0.10642 0.00185 0.10642 0.00208 C 0.10937 -0.02343 0.1125 -0.04732 0.12137 -0.04732 C 0.13041 -0.04732 0.13337 -0.02343 0.1365 0.00185 C 0.14032 0.02992 0.14345 0.05776 0.15336 0.05776 C 0.16241 0.05776 0.16536 0.02992 0.16832 0.00185 C 0.17232 -0.02343 0.17545 -0.04732 0.18449 -0.04732 C 0.19231 -0.04732 0.19631 -0.02343 0.19944 0.00185 C 0.2024 0.02992 0.2064 0.05776 0.21544 0.05776 C 0.22431 0.05776 0.22744 0.02992 0.23144 0.00185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E-6 3.50548E-6 C 0.00296 -0.0253 0.00695 -0.0493 0.01494 -0.0493 C 0.02396 -0.0493 0.02709 -0.0253 0.03004 3.50548E-6 C 0.03403 0.0279 0.03698 0.05607 0.04705 0.05607 C 0.05608 0.05607 0.05903 0.0279 0.06303 3.50548E-6 C 0.06494 -0.0253 0.06893 -0.0493 0.07796 -0.0493 C 0.08594 -0.0493 0.08994 -0.0253 0.09306 3.50548E-6 C 0.09601 0.0279 0.10001 0.05607 0.10903 0.05607 C 0.11806 0.05607 0.12501 3.50548E-6 0.12501 0.00026 C 0.12796 -0.0253 0.13108 -0.0493 0.13994 -0.0493 C 0.14896 -0.0493 0.15209 -0.0253 0.15504 3.50548E-6 C 0.15903 0.0279 0.16198 0.05607 0.17205 0.05607 C 0.18108 0.05607 0.18403 0.0279 0.18698 3.50548E-6 C 0.19098 -0.0253 0.19393 -0.0493 0.20296 -0.0493 C 0.21094 -0.0493 0.21494 -0.0253 0.21806 3.50548E-6 C 0.22101 0.0279 0.22501 0.05607 0.23403 0.05607 C 0.24306 0.05607 0.24601 0.0279 0.25001 3.50548E-6 " pathEditMode="fixed" rAng="0" ptsTypes="fffffffffffffffff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11022E-16 4.32447E-6 C 0.00295 -0.0253 0.00694 -0.0493 0.01493 -0.0493 C 0.02396 -0.0493 0.02691 -0.0253 0.03003 4.32447E-6 C 0.03403 0.02816 0.03698 0.05607 0.04688 0.05607 C 0.0559 0.05607 0.05903 0.02816 0.06302 4.32447E-6 C 0.06493 -0.0253 0.06892 -0.0493 0.07795 -0.0493 C 0.08594 -0.0493 0.08993 -0.0253 0.09288 4.32447E-6 C 0.09601 0.02816 0.1 0.05607 0.10903 0.05607 C 0.11788 0.05607 0.125 4.32447E-6 0.125 0.00026 C 0.12795 -0.0253 0.1309 -0.0493 0.13993 -0.0493 C 0.14896 -0.0493 0.15191 -0.0253 0.15503 4.32447E-6 C 0.15903 0.02816 0.16198 0.05607 0.17188 0.05607 C 0.1809 0.05607 0.18403 0.02816 0.18698 4.32447E-6 C 0.19097 -0.0253 0.19392 -0.0493 0.20295 -0.0493 C 0.21094 -0.0493 0.21493 -0.0253 0.21788 4.32447E-6 C 0.22101 0.02816 0.225 0.05607 0.23403 0.05607 C 0.24288 0.05607 0.24601 0.02816 0.25 4.32447E-6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017 1.91139E-6 C 0.00331 -0.02529 0.00731 -0.04941 0.01533 -0.04941 C 0.02421 -0.04941 0.02717 -0.02529 0.03031 1.91139E-6 C 0.03431 0.02807 0.03727 0.0559 0.0472 0.0559 C 0.05626 0.0559 0.05922 0.02807 0.06323 1.91139E-6 C 0.06532 -0.02529 0.06933 -0.04941 0.07821 -0.04941 C 0.08622 -0.04941 0.09023 -0.02529 0.09319 1.91139E-6 C 0.09632 0.02807 0.10033 0.0559 0.10921 0.0559 C 0.11827 0.0559 0.12524 1.91139E-6 0.12524 0.00023 C 0.1282 -0.02529 0.13134 -0.04941 0.14022 -0.04941 C 0.14928 -0.04941 0.15224 -0.02529 0.1552 1.91139E-6 C 0.1592 0.02807 0.16217 0.0559 0.17227 0.0559 C 0.18133 0.0559 0.18429 0.02807 0.18725 1.91139E-6 C 0.19126 -0.02529 0.19422 -0.04941 0.20327 -0.04941 C 0.21129 -0.04941 0.21529 -0.02529 0.21825 1.91139E-6 C 0.22121 0.02807 0.22522 0.0559 0.23428 0.0559 C 0.24334 0.0559 0.2463 0.02807 0.2503 1.91139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1279</TotalTime>
  <Words>46</Words>
  <Application>Microsoft Office PowerPoint</Application>
  <PresentationFormat>Personnalisé</PresentationFormat>
  <Paragraphs>13</Paragraphs>
  <Slides>60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60</vt:i4>
      </vt:variant>
    </vt:vector>
  </HeadingPairs>
  <TitlesOfParts>
    <vt:vector size="62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161</cp:revision>
  <dcterms:created xsi:type="dcterms:W3CDTF">2020-05-12T17:47:43Z</dcterms:created>
  <dcterms:modified xsi:type="dcterms:W3CDTF">2024-09-01T15:19:26Z</dcterms:modified>
</cp:coreProperties>
</file>