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42" r:id="rId3"/>
    <p:sldId id="412" r:id="rId4"/>
    <p:sldId id="343" r:id="rId5"/>
    <p:sldId id="344" r:id="rId6"/>
    <p:sldId id="345" r:id="rId7"/>
    <p:sldId id="348" r:id="rId8"/>
    <p:sldId id="346" r:id="rId9"/>
    <p:sldId id="347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2" r:id="rId32"/>
    <p:sldId id="374" r:id="rId33"/>
    <p:sldId id="375" r:id="rId34"/>
    <p:sldId id="376" r:id="rId35"/>
    <p:sldId id="377" r:id="rId36"/>
    <p:sldId id="378" r:id="rId37"/>
    <p:sldId id="379" r:id="rId38"/>
    <p:sldId id="381" r:id="rId39"/>
    <p:sldId id="382" r:id="rId40"/>
    <p:sldId id="383" r:id="rId41"/>
    <p:sldId id="385" r:id="rId42"/>
    <p:sldId id="389" r:id="rId43"/>
    <p:sldId id="390" r:id="rId44"/>
    <p:sldId id="391" r:id="rId45"/>
    <p:sldId id="392" r:id="rId46"/>
    <p:sldId id="393" r:id="rId47"/>
    <p:sldId id="394" r:id="rId48"/>
    <p:sldId id="396" r:id="rId49"/>
    <p:sldId id="397" r:id="rId50"/>
    <p:sldId id="399" r:id="rId51"/>
    <p:sldId id="400" r:id="rId52"/>
    <p:sldId id="401" r:id="rId53"/>
    <p:sldId id="402" r:id="rId54"/>
    <p:sldId id="403" r:id="rId55"/>
    <p:sldId id="404" r:id="rId56"/>
    <p:sldId id="406" r:id="rId57"/>
    <p:sldId id="407" r:id="rId58"/>
    <p:sldId id="409" r:id="rId59"/>
    <p:sldId id="371" r:id="rId60"/>
    <p:sldId id="387" r:id="rId61"/>
    <p:sldId id="398" r:id="rId62"/>
    <p:sldId id="408" r:id="rId63"/>
    <p:sldId id="373" r:id="rId64"/>
    <p:sldId id="370" r:id="rId65"/>
    <p:sldId id="405" r:id="rId66"/>
    <p:sldId id="395" r:id="rId67"/>
    <p:sldId id="386" r:id="rId68"/>
    <p:sldId id="380" r:id="rId69"/>
    <p:sldId id="411" r:id="rId70"/>
    <p:sldId id="384" r:id="rId71"/>
    <p:sldId id="302" r:id="rId72"/>
  </p:sldIdLst>
  <p:sldSz cx="10271125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ea880o0BX9G62iQbMNc+w==" hashData="Mvibh9NJusZmqVpQnJ+d86S1E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9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9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32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98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3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88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12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2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46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40000">
            <a:off x="1908000" y="1512000"/>
            <a:ext cx="6480720" cy="4646999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980000" y="2484000"/>
            <a:ext cx="6482661" cy="403261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52000" y="1260000"/>
            <a:ext cx="1967211" cy="3724242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un doux roman inspiré des </a:t>
            </a:r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images</a:t>
            </a:r>
            <a:r>
              <a:rPr lang="fr-FR" sz="3200" b="1" dirty="0" smtClean="0">
                <a:latin typeface="Chiller" pitchFamily="82" charset="0"/>
              </a:rPr>
              <a:t> de la vie.</a:t>
            </a:r>
          </a:p>
          <a:p>
            <a:pPr algn="ctr"/>
            <a:endParaRPr lang="fr-FR" sz="1800" b="1" dirty="0" smtClean="0">
              <a:latin typeface="Chiller" pitchFamily="82" charset="0"/>
            </a:endParaRPr>
          </a:p>
          <a:p>
            <a:pPr algn="ctr"/>
            <a:r>
              <a:rPr lang="fr-FR" sz="2400" b="1" dirty="0" smtClean="0">
                <a:latin typeface="Chiller" pitchFamily="82" charset="0"/>
              </a:rPr>
              <a:t>Valérie Cœur</a:t>
            </a:r>
            <a:endParaRPr lang="fr-FR" sz="24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4428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photographes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5798" y="4608000"/>
            <a:ext cx="198169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108000" y="5940000"/>
            <a:ext cx="117852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26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91146" y="108000"/>
            <a:ext cx="756084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Ouverture  Jeux  </a:t>
            </a:r>
          </a:p>
          <a:p>
            <a:pPr algn="ctr"/>
            <a:r>
              <a:rPr lang="fr-FR" sz="40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Paralympiques  Paris</a:t>
            </a:r>
            <a:endParaRPr lang="fr-FR" sz="1050" dirty="0">
              <a:ln w="25400">
                <a:solidFill>
                  <a:prstClr val="black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11" name="Jeux 3 Paralympiques de Paris 2024 Cérémonie d'ouverture - Cérémonie d'ouverture_France 2_2024_08_28_19_57_1.wav">
            <a:hlinkClick r:id="" action="ppaction://media"/>
          </p:cNvPr>
          <p:cNvPicPr>
            <a:picLocks noRot="1" noChangeAspect="1"/>
          </p:cNvPicPr>
          <p:nvPr>
            <a:wavAudioFile r:embed="rId1" name="Jeux 3 Paralympiques de Paris 2024 Cérémonie d'ouverture - Cérémonie d'ouverture_France 2_2024_08_28_19_57_1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41555"/>
            <a:ext cx="10271125" cy="441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Gardons de l'enfance le goût d'aller à la nouveauté quotidienne du monde, partons inlassablement à la recherche de ce que personne d'autre n'aura vu avant nous.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Etre le premier à voir quelque chose – et ne le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sommes-nous pas à chaque fois que nous posons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 regard étonné et neuf sur quoi que ce soit ?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Même vu et contemplé par des millions d'autres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avant nous, le monde, d'une certaine manière,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naît à notre regard dès lors que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nous émerveillons. </a:t>
            </a:r>
            <a:endParaRPr lang="fr-FR" sz="1800" dirty="0" smtClean="0">
              <a:solidFill>
                <a:srgbClr val="222222"/>
              </a:solidFill>
              <a:latin typeface="Arial Black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fr-FR" sz="1200" dirty="0" smtClean="0">
              <a:solidFill>
                <a:srgbClr val="00719B"/>
              </a:solidFill>
              <a:latin typeface="Bahnschrift SemiBold Condensed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  <a:cs typeface="Arial" pitchFamily="34" charset="0"/>
              </a:rPr>
              <a:t>Thierry Gosset / Essayiste et poète français</a:t>
            </a:r>
            <a:endParaRPr lang="fr-FR" sz="4400" dirty="0" smtClean="0">
              <a:solidFill>
                <a:prstClr val="black"/>
              </a:solidFill>
              <a:latin typeface="Bahnschrift SemiBold Condensed" pitchFamily="34" charset="0"/>
              <a:cs typeface="Arial" pitchFamily="34" charset="0"/>
            </a:endParaRPr>
          </a:p>
        </p:txBody>
      </p:sp>
      <p:pic>
        <p:nvPicPr>
          <p:cNvPr id="1028" name="Picture 4" descr="F:\00-PPT COURRIER PPS\001 Au Clic\0a00000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6000" y="6300000"/>
            <a:ext cx="371475" cy="37147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24000"/>
            <a:ext cx="1027112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Une même chose a différentes faces, selon qu'on </a:t>
            </a:r>
          </a:p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la regarde différemment ; et de là vient que les uns prennent plaisir à tout, et les autres à rien.</a:t>
            </a:r>
            <a:r>
              <a:rPr lang="fr-FR" sz="2400" dirty="0" smtClean="0">
                <a:solidFill>
                  <a:prstClr val="black"/>
                </a:solidFill>
              </a:rPr>
              <a:t> </a:t>
            </a:r>
          </a:p>
          <a:p>
            <a:pPr algn="ctr"/>
            <a:endParaRPr lang="fr-FR" sz="1200" dirty="0" smtClean="0">
              <a:solidFill>
                <a:prstClr val="black"/>
              </a:solidFill>
            </a:endParaRPr>
          </a:p>
          <a:p>
            <a:pPr algn="ctr"/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</a:rPr>
              <a:t>Baltasar Gracian Y Morales / écrivain, 1601 - 1658</a:t>
            </a:r>
          </a:p>
          <a:p>
            <a:pPr algn="ctr"/>
            <a:endParaRPr lang="fr-FR" sz="2000" dirty="0" smtClean="0">
              <a:solidFill>
                <a:prstClr val="black"/>
              </a:solidFill>
              <a:latin typeface="Bahnschrift SemiBold Condensed" pitchFamily="34" charset="0"/>
            </a:endParaRPr>
          </a:p>
          <a:p>
            <a:pPr algn="ctr"/>
            <a:endParaRPr lang="fr-FR" sz="2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5322_10161726123846878_2029105741144613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53062_1053848730074121_2458600627963480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31447_10233061547907045_5442554278482277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077"/>
            <a:ext cx="10271125" cy="606638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36859_10233061538426808_1311963813109340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1387"/>
            <a:ext cx="10271125" cy="559776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6267_10233061535506735_3457703643377427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718"/>
            <a:ext cx="10271125" cy="656710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8604_527704499913101_4228358192365401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7991_10233061590828118_1282167529003391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026" y="0"/>
            <a:ext cx="9634561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52333_10233061545426983_1119786045645789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97" y="0"/>
            <a:ext cx="9394730" cy="6840538"/>
          </a:xfrm>
          <a:prstGeom prst="rect">
            <a:avLst/>
          </a:prstGeom>
          <a:solidFill>
            <a:schemeClr val="accent1"/>
          </a:solidFill>
          <a:effectLst>
            <a:softEdge rad="63500"/>
          </a:effectLst>
        </p:spPr>
      </p:pic>
      <p:pic>
        <p:nvPicPr>
          <p:cNvPr id="3" name="Image 2" descr="457252333_10233061545426983_1119786045645789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5042" y="0"/>
            <a:ext cx="9394730" cy="6840538"/>
          </a:xfrm>
          <a:prstGeom prst="rect">
            <a:avLst/>
          </a:prstGeom>
          <a:solidFill>
            <a:schemeClr val="accent1"/>
          </a:solidFill>
          <a:effectLst>
            <a:softEdge rad="63500"/>
          </a:effectLst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59785_10233061547587037_4796628639920634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2256"/>
            <a:ext cx="10271125" cy="581602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61910_10233061536186752_6945740800656380405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4111"/>
            <a:ext cx="10271125" cy="591231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effectLst>
            <a:softEdge rad="63500"/>
          </a:effectLst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69203_10233061541706890_192383554129427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296" y="0"/>
            <a:ext cx="6190532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71441_527704489913102_5787172406966485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solidFill>
            <a:schemeClr val="accent1"/>
          </a:solidFill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76469_1053848800074114_4979447334190491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82603_1053848830074111_657842472621297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725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09362_1053848873407440_3221400561545589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19136_1053848763407451_8959991350774835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21237_10233061538506810_8805542328501434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5923" y="0"/>
            <a:ext cx="7359279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7330710_10233061535226728_91723458512876627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064" y="0"/>
            <a:ext cx="6066996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5525_527704429913108_1868621589779340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1876_1053848913407436_5038390065334976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2789_527704483246436_8433625697323850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6708_527704479913103_2092357587961598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91628_10233061539986847_676767376351950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734"/>
            <a:ext cx="10271125" cy="668907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96776_527704486579769_2612716583565856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05119_10233061541266879_7066132159709446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9418"/>
            <a:ext cx="10271125" cy="5841702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10191_10233061591548136_2325214415588076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52136_527704476579770_2992143405898763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74437_527704433246441_5225040751749884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80477_10233061547427033_8841451581981803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5582"/>
            <a:ext cx="10271125" cy="5469374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81023_10233061537826793_1220724017208838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9916"/>
            <a:ext cx="10271125" cy="604070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87607_10233061537226778_5218222984808232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609"/>
            <a:ext cx="10271125" cy="611131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2262_10233061543666939_3959680505620984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341" y="0"/>
            <a:ext cx="10004443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3602_10233061548467059_276150419736770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706"/>
            <a:ext cx="10271125" cy="604712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6677_527704426579775_5834159531279950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7632_1053848686740792_6044209685112527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9333_10233061621748891_3794942959816908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9788"/>
            <a:ext cx="10271125" cy="586096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3721_10233061541826893_4292966436658575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6220"/>
            <a:ext cx="10271125" cy="636809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5585_10233061544266954_7395802548202850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7941"/>
            <a:ext cx="10271125" cy="591873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5897_527704503246434_1015200398798894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26484_527704493246435_1871397479181318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54530_10233061590588112_8310806437710757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962"/>
            <a:ext cx="10271125" cy="6406614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56280_10233061548827068_5294332537418719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654" y="0"/>
            <a:ext cx="9931816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4252_10233061538386807_4780161234291336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4469_10233061535866744_1410463646421651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782"/>
            <a:ext cx="10271125" cy="665697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71602_10233061546707015_2017813482616683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107" y="0"/>
            <a:ext cx="9040911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76958_10233061546507010_3924202770586501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718"/>
            <a:ext cx="10271125" cy="6567101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97903_10233061538826818_1986269998153999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73"/>
            <a:ext cx="10271125" cy="6663392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3007_10233061548747066_340291451010018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5837"/>
            <a:ext cx="10271125" cy="582886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6300_10233061538906820_5742963697316938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141"/>
            <a:ext cx="10271125" cy="615625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95603_527704496579768_1822302874834777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4700_10233061540986872_5266897795542371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62" y="0"/>
            <a:ext cx="10257601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0102_10233061543946946_5546725969621046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7563"/>
            <a:ext cx="10271125" cy="574541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56025_10233061540466859_7441594175541884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3114"/>
            <a:ext cx="10271125" cy="551431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63430_10233061542666914_2708694767506857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742" y="0"/>
            <a:ext cx="918964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94343_10233061545666989_5788398169240772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8676"/>
            <a:ext cx="10271125" cy="580318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2127_1053848663407461_2243382555774299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10053_10233061538586812_5357145711084316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5988_10233061543106925_2051225927911783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7"/>
            <a:ext cx="10271125" cy="677252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9380_10233061543746941_5243820418833512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2767"/>
            <a:ext cx="10271125" cy="653500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80901_10233061549907095_6188334772157307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0299"/>
            <a:ext cx="10271125" cy="657993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0255_10233061546107000_6256621836187377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0299"/>
            <a:ext cx="10271125" cy="657993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2675_10233061549987097_1118132331707461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509"/>
            <a:ext cx="10271125" cy="657352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02" y="6027139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2184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2"/>
            <a:ext cx="5063495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ouverture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  paralympique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54" y="2653035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5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31.08.2024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44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80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698" y="287394"/>
            <a:ext cx="900835" cy="799114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99658" y="3636293"/>
            <a:ext cx="25056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2225 0.01253 C 0.02519 -0.01276 0.02921 -0.03666 0.03725 -0.03666 C 0.04621 -0.03666 0.04915 -0.01276 0.05224 0.01253 C 0.05626 0.04061 0.05919 0.06845 0.06924 0.06845 C 0.0782 0.06845 0.08114 0.04061 0.08516 0.01253 C 0.08717 -0.01276 0.09119 -0.03666 0.10015 -0.03666 C 0.10819 -0.03666 0.11221 -0.01276 0.11514 0.01253 C 0.11808 0.04061 0.1221 0.06845 0.13106 0.06845 C 0.14034 0.06845 0.14729 0.01253 0.14729 0.01276 C 0.15007 -0.01276 0.15301 -0.03666 0.16213 -0.03666 C 0.17109 -0.03666 0.17403 -0.01276 0.17712 0.01253 C 0.18099 0.04061 0.18408 0.06845 0.19397 0.06845 C 0.20309 0.06845 0.20603 0.04061 0.20896 0.01253 C 0.21298 -0.01276 0.21607 -0.03666 0.22504 -0.03666 C 0.23292 -0.03666 0.23694 -0.01276 0.24003 0.01253 C 0.24297 0.04061 0.24698 0.06845 0.25595 0.06845 C 0.26491 0.06845 0.268 0.04061 0.27202 0.0125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69 0  C -0.02269 -0.02532  -0.01869 -0.04931  -0.01069 -0.04931  C -0.00169 -0.04931  0.00131 -0.02532  0.00431 0  C 0.00831 0.02799  0.01131 0.05597  0.02131 0.05597  C 0.03031 0.05597  0.03331 0.02799  0.03731 0  C 0.03931 -0.02532  0.04331 -0.04931  0.05231 -0.04931  C 0.06031 -0.04931  0.06431 -0.02532  0.06731 0  C 0.07031 0.02799  0.07431 0.05597  0.08331 0.05597  C 0.09231 0.05597  0.09931 0  0.09931 0  C 0.10231 -0.02532  0.10531 -0.04931  0.11431 -0.04931  C 0.12331 -0.04931  0.12631 -0.02532  0.12931 0  C 0.13331 0.02799  0.13631 0.05597  0.14631 0.05597  C 0.15531 0.05597  0.15831 0.02799  0.16131 0  C 0.16531 -0.02532  0.16831 -0.04931  0.17731 -0.04931  C 0.18531 -0.04931  0.18931 -0.02532  0.19231 0  C 0.19531 0.02799  0.19931 0.05597  0.20831 0.05597  C 0.21731 0.05597  0.22031 0.02799  0.22431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176</Words>
  <Application>Microsoft Office PowerPoint</Application>
  <PresentationFormat>Personnalisé</PresentationFormat>
  <Paragraphs>30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126</cp:revision>
  <dcterms:created xsi:type="dcterms:W3CDTF">2020-05-12T17:47:43Z</dcterms:created>
  <dcterms:modified xsi:type="dcterms:W3CDTF">2024-09-06T09:28:19Z</dcterms:modified>
</cp:coreProperties>
</file>