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6" r:id="rId2"/>
    <p:sldId id="262" r:id="rId3"/>
    <p:sldId id="281" r:id="rId4"/>
    <p:sldId id="279" r:id="rId5"/>
    <p:sldId id="280" r:id="rId6"/>
    <p:sldId id="274" r:id="rId7"/>
    <p:sldId id="265" r:id="rId8"/>
    <p:sldId id="270" r:id="rId9"/>
    <p:sldId id="267" r:id="rId10"/>
    <p:sldId id="269" r:id="rId11"/>
    <p:sldId id="259" r:id="rId12"/>
    <p:sldId id="257" r:id="rId13"/>
    <p:sldId id="258" r:id="rId14"/>
    <p:sldId id="260" r:id="rId15"/>
    <p:sldId id="261" r:id="rId16"/>
    <p:sldId id="263" r:id="rId17"/>
    <p:sldId id="256" r:id="rId18"/>
    <p:sldId id="268" r:id="rId19"/>
    <p:sldId id="264" r:id="rId20"/>
    <p:sldId id="271" r:id="rId21"/>
    <p:sldId id="273" r:id="rId22"/>
    <p:sldId id="275" r:id="rId23"/>
    <p:sldId id="276" r:id="rId24"/>
    <p:sldId id="277" r:id="rId25"/>
    <p:sldId id="278" r:id="rId26"/>
    <p:sldId id="282" r:id="rId27"/>
    <p:sldId id="283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" initials="m" lastIdx="1" clrIdx="0">
    <p:extLst>
      <p:ext uri="{19B8F6BF-5375-455C-9EA6-DF929625EA0E}">
        <p15:presenceInfo xmlns:p15="http://schemas.microsoft.com/office/powerpoint/2012/main" userId="micr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39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Relationship Id="rId8" Type="http://schemas.openxmlformats.org/officeDocument/2006/relationships/slide" Target="slides/slide7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9-10T11:06:55.724" idx="1">
    <p:pos x="5496" y="1057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998011-F9A9-4F46-B549-B7B5BA61522D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4D0676-FB4B-4516-B692-F2AD935E380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6381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4D0676-FB4B-4516-B692-F2AD935E3806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557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F3189-CED2-E7FC-8F01-1CEB1FBE24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9EA4BD0-F4BA-7EEF-AC1C-3AA77D3D23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B1F281-67EF-7F16-6E52-F924CA649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CCB65F-3F7C-793F-E606-116C137D4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4B7743-FAA2-4AEC-25C5-787AAF18B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847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5342AA-1FF4-49B7-1007-77D92C90C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F6B994C-D727-0285-F58B-9BF54BA1CE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7B0D3E-8B9A-CD11-9118-EAEAE7160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47BA6-03FB-DC50-718B-95B4E1573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1F049E-3139-C691-88E6-AE64567C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985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46792-D7A4-EB2C-CE69-B6E1C7C0A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70D619-6FAA-94CA-EE01-37CD390C2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90AB75-5498-57A8-CE50-310502BBB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AC96A6-A291-53B1-2FE5-62DDF3191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BECFB0-FD9B-6C87-7A22-F7D9CEE8A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9796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D1EEBF-0A46-AF4A-B612-3AF687823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5E66BE0-A14E-E5AE-EB45-AABFAE81C7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A22C22-083A-EE5F-510F-D64CAD4FF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F889A87-C79F-4230-AB73-E9B65BF0E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F74FAC-B0C2-393D-01FF-272A59C93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B2BFC7-5D39-0BEB-E8F3-15CBB1672A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887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D03BD-6231-0550-17AC-6C7474762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ADE80E-FAD8-997C-633B-4D672D3D5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5809895-F625-872D-9551-AAF359B4DF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5A27700-DB92-A8F3-90D0-5540B60B83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9EAEE67-CD0C-4DA0-5A66-D1456D2E60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22C7346-C7D8-083D-6DB7-F1D650B63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2381E8C-AF61-CFB4-17E5-358F4ED95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7AB7E39-052E-0CB9-2E59-6CFFF9CB9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908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ECEBE4-36DB-7DF9-483C-0BD3663D5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8ABB49D-D438-1AF4-E209-50A1E7BC3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59AD20E-9449-5DB7-3ED3-7962E8E8E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4DD768F-B589-522A-4ED8-5A281A5D5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317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E794830-0483-A85B-EE7B-73648E440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021AF1-1B14-FACA-3355-29A15038F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809E472-682A-5E93-475C-F7DCA904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6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334784-8AD5-A288-C310-F751D0614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BE52509-1AD3-F6E7-6164-26FBE8B35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8B52851-1EDC-9447-6653-7FE4739D76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11264C-C08A-9361-18AF-40395D4FD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A0661D9-E376-E85F-42E6-89679DB18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D8CA41E-EBDE-D682-844F-9DD3B52EB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52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4C91A-29BC-C6F0-B3DE-3A2BF4C17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3B71F0C-8984-EFA5-B3D5-B0E841C091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43154FA-8130-DD04-629C-2BCA6E327C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CEBA21-ED37-87FA-5773-745120F0D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AE9296-6397-FF46-BAAE-F0CE5515B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E9D97FA-DFB8-DD3C-6211-99BEA291E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88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7DF683-5B08-0D3C-FD4C-05654B80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0B6096F-512C-7788-A1BE-2E8559C0A5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723DB0-7C39-B33D-EA29-F8FA3EEFD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9CD54D-C3DE-2892-04E3-EDCE48409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9CF3C9-E1C9-6570-6AD8-42EA143B8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2166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54597DA-D277-8558-C4BB-5896EFC942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58982D1-197A-EE4C-FB90-0538AD2F1A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1CD684-4FC7-6383-1EFA-FDEF81C10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8704A6-D4A2-29B3-9A1F-535F50A3D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CFC5E4-6582-86CB-C375-57837CA5D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487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CE370E3-BF0F-0F15-0917-DD37FBF5C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991CCD-EF51-B39E-87B8-4C31985568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06DA36-B39A-6879-6482-0EAF948898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8E256-8123-4E06-B9D8-B66D79C99A4B}" type="datetimeFigureOut">
              <a:rPr lang="fr-FR" smtClean="0"/>
              <a:t>10/09/2024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CBC2AF-3144-6097-57D8-5BB78935EA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A37AE46-1735-F88C-2611-7309B37069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CF1D8C-C04B-4BED-A84A-3B6703D9F2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746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C2AB27-779B-F06A-D46B-CB01DB5F373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498" y="1873770"/>
            <a:ext cx="10975154" cy="349833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01DC493-6387-5068-9067-06138802A8CB}"/>
              </a:ext>
            </a:extLst>
          </p:cNvPr>
          <p:cNvSpPr txBox="1"/>
          <p:nvPr/>
        </p:nvSpPr>
        <p:spPr>
          <a:xfrm>
            <a:off x="4701093" y="4593516"/>
            <a:ext cx="588443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b="1" dirty="0"/>
              <a:t>À Mende</a:t>
            </a:r>
          </a:p>
        </p:txBody>
      </p:sp>
    </p:spTree>
    <p:extLst>
      <p:ext uri="{BB962C8B-B14F-4D97-AF65-F5344CB8AC3E}">
        <p14:creationId xmlns:p14="http://schemas.microsoft.com/office/powerpoint/2010/main" val="133119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  <p:sndAc>
          <p:stSnd loop="1">
            <p:snd r:embed="rId2" name="Christian Morin (France) - Anouchka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(France) - Anouchk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93A603-1E43-160C-1A13-228BCBAF4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460" y="931107"/>
            <a:ext cx="6880484" cy="488062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F00AFE-D64A-60BA-1E69-977209911813}"/>
              </a:ext>
            </a:extLst>
          </p:cNvPr>
          <p:cNvSpPr txBox="1"/>
          <p:nvPr/>
        </p:nvSpPr>
        <p:spPr>
          <a:xfrm>
            <a:off x="8257892" y="555261"/>
            <a:ext cx="36426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MUSEE DU GEVAUDAN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Ouvert en Octobre 2022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(après 27ans de fermeture et travaux)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Rue de l’Epine MENDE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dans l’Hôtel de Ressouches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du 17eme remanié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35000 visiteurs par an (2023)</a:t>
            </a:r>
          </a:p>
        </p:txBody>
      </p:sp>
    </p:spTree>
    <p:extLst>
      <p:ext uri="{BB962C8B-B14F-4D97-AF65-F5344CB8AC3E}">
        <p14:creationId xmlns:p14="http://schemas.microsoft.com/office/powerpoint/2010/main" val="1473664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3C38F2A-768F-3113-C89A-0B86591B96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6000" y="365175"/>
            <a:ext cx="6120000" cy="61276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50924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A9DB411-B2F1-8903-7C36-CCDEC4B8071A}"/>
              </a:ext>
            </a:extLst>
          </p:cNvPr>
          <p:cNvSpPr txBox="1"/>
          <p:nvPr/>
        </p:nvSpPr>
        <p:spPr>
          <a:xfrm>
            <a:off x="855706" y="2546638"/>
            <a:ext cx="42721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Depuis la Cour, une porte, encadrée de colonnes doriques et, surmontée de la date de la fondation des lieux (1665)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9FCA4C3C-ABB5-AA50-AC29-C48E7E5BD7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0034" y="243000"/>
            <a:ext cx="4248000" cy="63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542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257D4E2-D383-EFB9-085D-5517509685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647231"/>
            <a:ext cx="8763000" cy="49339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EC392CE6-C8E5-908B-5D8D-58254B0810B7}"/>
              </a:ext>
            </a:extLst>
          </p:cNvPr>
          <p:cNvSpPr txBox="1"/>
          <p:nvPr/>
        </p:nvSpPr>
        <p:spPr>
          <a:xfrm>
            <a:off x="1714500" y="5691829"/>
            <a:ext cx="101637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Patio, point de rencontre et, départ de la visite avec, hauts murs de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 pierres claires, percées d’ouvertures.</a:t>
            </a:r>
          </a:p>
        </p:txBody>
      </p:sp>
    </p:spTree>
    <p:extLst>
      <p:ext uri="{BB962C8B-B14F-4D97-AF65-F5344CB8AC3E}">
        <p14:creationId xmlns:p14="http://schemas.microsoft.com/office/powerpoint/2010/main" val="383598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C60AC99-5BC1-80B2-11AE-6031B92850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1195" y="391188"/>
            <a:ext cx="6075624" cy="6075624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76FE94-5836-2435-8458-ADA0EFAF5A9A}"/>
              </a:ext>
            </a:extLst>
          </p:cNvPr>
          <p:cNvSpPr txBox="1"/>
          <p:nvPr/>
        </p:nvSpPr>
        <p:spPr>
          <a:xfrm>
            <a:off x="8051619" y="3013501"/>
            <a:ext cx="39977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Escalier superbe (classé Monument Historique)</a:t>
            </a:r>
          </a:p>
        </p:txBody>
      </p:sp>
    </p:spTree>
    <p:extLst>
      <p:ext uri="{BB962C8B-B14F-4D97-AF65-F5344CB8AC3E}">
        <p14:creationId xmlns:p14="http://schemas.microsoft.com/office/powerpoint/2010/main" val="243941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3F563B-DA36-4C5D-7B2D-5F804C561E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2767" y="352269"/>
            <a:ext cx="8204616" cy="615346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276201C-27D5-E636-D5DE-E72BC3841B74}"/>
              </a:ext>
            </a:extLst>
          </p:cNvPr>
          <p:cNvSpPr txBox="1"/>
          <p:nvPr/>
        </p:nvSpPr>
        <p:spPr>
          <a:xfrm>
            <a:off x="494675" y="1871658"/>
            <a:ext cx="290809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Au 1</a:t>
            </a:r>
            <a:r>
              <a:rPr lang="fr-FR" sz="2400" b="1" baseline="30000" dirty="0"/>
              <a:t>er</a:t>
            </a:r>
            <a:r>
              <a:rPr lang="fr-FR" sz="2400" b="1" dirty="0"/>
              <a:t> niveau :</a:t>
            </a:r>
          </a:p>
          <a:p>
            <a:r>
              <a:rPr lang="fr-FR" sz="2400" b="1" dirty="0"/>
              <a:t>Infos sur la LOZERE</a:t>
            </a:r>
          </a:p>
          <a:p>
            <a:endParaRPr lang="fr-FR" sz="2400" b="1" dirty="0"/>
          </a:p>
          <a:p>
            <a:r>
              <a:rPr lang="fr-FR" sz="2400" b="1" dirty="0"/>
              <a:t> salle dédiée à l’eau</a:t>
            </a:r>
          </a:p>
          <a:p>
            <a:r>
              <a:rPr lang="fr-FR" sz="2400" b="1" dirty="0"/>
              <a:t>  tracé du Lot</a:t>
            </a:r>
          </a:p>
          <a:p>
            <a:r>
              <a:rPr lang="fr-FR" sz="2400" b="1" dirty="0"/>
              <a:t>   et concrétions des grottes</a:t>
            </a:r>
          </a:p>
          <a:p>
            <a:r>
              <a:rPr lang="fr-FR" sz="2400" b="1" dirty="0"/>
              <a:t>     Lozériennes</a:t>
            </a:r>
          </a:p>
          <a:p>
            <a:r>
              <a:rPr lang="fr-FR" sz="2400" b="1" dirty="0"/>
              <a:t>Tableau d’une cascade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67662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2B87E5B-469B-69D6-043A-EFC7339A7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0568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428267F-3197-C05A-BEEA-DF4378D2DED7}"/>
              </a:ext>
            </a:extLst>
          </p:cNvPr>
          <p:cNvSpPr txBox="1"/>
          <p:nvPr/>
        </p:nvSpPr>
        <p:spPr>
          <a:xfrm>
            <a:off x="8906058" y="3429000"/>
            <a:ext cx="2983043" cy="923330"/>
          </a:xfrm>
          <a:prstGeom prst="rect">
            <a:avLst/>
          </a:prstGeom>
          <a:pattFill prst="pct75">
            <a:fgClr>
              <a:schemeClr val="tx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Archives sur Patrimoine Naturel</a:t>
            </a:r>
          </a:p>
          <a:p>
            <a:r>
              <a:rPr lang="fr-FR" b="1" dirty="0">
                <a:solidFill>
                  <a:srgbClr val="FFFF00"/>
                </a:solidFill>
              </a:rPr>
              <a:t> et Grainothèque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7A8C380F-D9DB-48B0-A8B6-23414BD9E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246" y="790731"/>
            <a:ext cx="7921695" cy="5276538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8046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D37379D-F939-6CC8-45D9-DC13F86EF9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230" y="254833"/>
            <a:ext cx="8464445" cy="634833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A4494BE-9773-7DD4-821B-224EFE7D83FA}"/>
              </a:ext>
            </a:extLst>
          </p:cNvPr>
          <p:cNvSpPr txBox="1"/>
          <p:nvPr/>
        </p:nvSpPr>
        <p:spPr>
          <a:xfrm>
            <a:off x="314794" y="1792063"/>
            <a:ext cx="23834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Histoire du Territoire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500 pièces présentées, prêtées par la Société des Lettres, Sciences et des Arts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Découvertes Archéologiques</a:t>
            </a:r>
          </a:p>
        </p:txBody>
      </p:sp>
    </p:spTree>
    <p:extLst>
      <p:ext uri="{BB962C8B-B14F-4D97-AF65-F5344CB8AC3E}">
        <p14:creationId xmlns:p14="http://schemas.microsoft.com/office/powerpoint/2010/main" val="3908485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35AE39-179C-CA0B-35A9-DCC0C9DF57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2668" y="545813"/>
            <a:ext cx="4257882" cy="546657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9D054EF-1877-DF29-161B-EAD74FB61317}"/>
              </a:ext>
            </a:extLst>
          </p:cNvPr>
          <p:cNvSpPr txBox="1"/>
          <p:nvPr/>
        </p:nvSpPr>
        <p:spPr>
          <a:xfrm>
            <a:off x="878528" y="4948232"/>
            <a:ext cx="65795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Art Moderne avec Victorin GALIERE , peintre (1914-1990)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Dessins du Pays Lozérien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BC836031-F60C-6A5C-C0AF-A1B087F228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782" y="703103"/>
            <a:ext cx="6122995" cy="404117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596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27DF4A66-B7E3-C8FB-7CE9-EDD20E4F715D}"/>
              </a:ext>
            </a:extLst>
          </p:cNvPr>
          <p:cNvSpPr txBox="1"/>
          <p:nvPr/>
        </p:nvSpPr>
        <p:spPr>
          <a:xfrm>
            <a:off x="1194807" y="4456862"/>
            <a:ext cx="46469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Portail de maison –Victorin GALIERE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F0142A5-D55D-D53F-126F-9B0095FD2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1910" y="2431434"/>
            <a:ext cx="4980562" cy="405085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49092D9-4194-1FA5-B7B6-6AB71AD3F9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528" y="384733"/>
            <a:ext cx="4773690" cy="369259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545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C631DE9-E248-3EDC-6DE5-EA9E18E304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616" y="390333"/>
            <a:ext cx="6954768" cy="561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3436A8-3411-F61D-3C41-772F0FA256C4}"/>
              </a:ext>
            </a:extLst>
          </p:cNvPr>
          <p:cNvSpPr txBox="1"/>
          <p:nvPr/>
        </p:nvSpPr>
        <p:spPr>
          <a:xfrm>
            <a:off x="3561536" y="6086734"/>
            <a:ext cx="7929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Nature morte au tiroir ouvert - GALIERE</a:t>
            </a:r>
          </a:p>
        </p:txBody>
      </p:sp>
    </p:spTree>
    <p:extLst>
      <p:ext uri="{BB962C8B-B14F-4D97-AF65-F5344CB8AC3E}">
        <p14:creationId xmlns:p14="http://schemas.microsoft.com/office/powerpoint/2010/main" val="1850423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EB38963-065A-479D-E8A7-3C5566C93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188" y="142875"/>
            <a:ext cx="8763000" cy="657225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760BF48-B250-6FC6-A407-0AAF2D5ADE4D}"/>
              </a:ext>
            </a:extLst>
          </p:cNvPr>
          <p:cNvSpPr txBox="1"/>
          <p:nvPr/>
        </p:nvSpPr>
        <p:spPr>
          <a:xfrm>
            <a:off x="9428188" y="2817729"/>
            <a:ext cx="22035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Archéologie</a:t>
            </a:r>
          </a:p>
          <a:p>
            <a:r>
              <a:rPr lang="fr-FR" sz="2400" b="1" dirty="0"/>
              <a:t>Lozérienne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48023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667FD93-80AA-ED22-DC68-09A58058F3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4000" y="202500"/>
            <a:ext cx="8604000" cy="6453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547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8CB29C-A633-E207-F846-ADE5057A5D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1233" y="305424"/>
            <a:ext cx="8329534" cy="6247151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22242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960D5CD-38D9-D963-163A-3A3F716978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109" y="221104"/>
            <a:ext cx="4452079" cy="593610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3E72FD3-944C-E7A3-BCAE-2A1E85883399}"/>
              </a:ext>
            </a:extLst>
          </p:cNvPr>
          <p:cNvSpPr txBox="1"/>
          <p:nvPr/>
        </p:nvSpPr>
        <p:spPr>
          <a:xfrm>
            <a:off x="478689" y="6171280"/>
            <a:ext cx="7008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Vierge noire – Cathédrale de MENDE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47E883F-E14C-9787-8690-8BFBB80D08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6696" y="470952"/>
            <a:ext cx="2623122" cy="3934683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B0F92B8-E286-2526-D779-BD0F86A66813}"/>
              </a:ext>
            </a:extLst>
          </p:cNvPr>
          <p:cNvSpPr txBox="1"/>
          <p:nvPr/>
        </p:nvSpPr>
        <p:spPr>
          <a:xfrm>
            <a:off x="5951862" y="4419706"/>
            <a:ext cx="64118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Tête de Proserpine (en calcaire) -2eme siècle</a:t>
            </a: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024C560C-A371-EACD-D1C2-9BB16545860A}"/>
              </a:ext>
            </a:extLst>
          </p:cNvPr>
          <p:cNvSpPr txBox="1"/>
          <p:nvPr/>
        </p:nvSpPr>
        <p:spPr>
          <a:xfrm>
            <a:off x="6018784" y="4973704"/>
            <a:ext cx="5774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Dans la salle dédiée aux statues Antiques</a:t>
            </a:r>
          </a:p>
        </p:txBody>
      </p:sp>
    </p:spTree>
    <p:extLst>
      <p:ext uri="{BB962C8B-B14F-4D97-AF65-F5344CB8AC3E}">
        <p14:creationId xmlns:p14="http://schemas.microsoft.com/office/powerpoint/2010/main" val="1591673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E75FCA-FAFA-7D2D-894A-C494318CBC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414" y="342900"/>
            <a:ext cx="4114800" cy="61722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B7F4E3-AB5E-9156-7D67-8DEC0A66B10B}"/>
              </a:ext>
            </a:extLst>
          </p:cNvPr>
          <p:cNvSpPr txBox="1"/>
          <p:nvPr/>
        </p:nvSpPr>
        <p:spPr>
          <a:xfrm>
            <a:off x="6649791" y="3013501"/>
            <a:ext cx="4825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Salle des VERTUS  aux plafonds peints (17eme siècle)</a:t>
            </a:r>
          </a:p>
        </p:txBody>
      </p:sp>
    </p:spTree>
    <p:extLst>
      <p:ext uri="{BB962C8B-B14F-4D97-AF65-F5344CB8AC3E}">
        <p14:creationId xmlns:p14="http://schemas.microsoft.com/office/powerpoint/2010/main" val="286126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B3D775-0723-90BA-6B2D-26EAA68868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735" y="175588"/>
            <a:ext cx="9052972" cy="650682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04EE75-E546-DE45-BB6C-1579D7AF8CBB}"/>
              </a:ext>
            </a:extLst>
          </p:cNvPr>
          <p:cNvSpPr txBox="1"/>
          <p:nvPr/>
        </p:nvSpPr>
        <p:spPr>
          <a:xfrm>
            <a:off x="9718623" y="1828159"/>
            <a:ext cx="23834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 1</a:t>
            </a:r>
            <a:r>
              <a:rPr lang="fr-FR" sz="2400" b="1" baseline="30000" dirty="0">
                <a:solidFill>
                  <a:srgbClr val="FFFF00"/>
                </a:solidFill>
              </a:rPr>
              <a:t>er</a:t>
            </a:r>
            <a:r>
              <a:rPr lang="fr-FR" sz="2400" b="1" dirty="0">
                <a:solidFill>
                  <a:srgbClr val="FFFF00"/>
                </a:solidFill>
              </a:rPr>
              <a:t> étage du Musée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Représentation contemporaine de la bête par Lionel SABATTE (plasticien Toulousain)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Grande silhouette grise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712563B-F4DB-18EE-655F-548C30FB2725}"/>
              </a:ext>
            </a:extLst>
          </p:cNvPr>
          <p:cNvSpPr txBox="1"/>
          <p:nvPr/>
        </p:nvSpPr>
        <p:spPr>
          <a:xfrm>
            <a:off x="9828551" y="997162"/>
            <a:ext cx="21635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BETE DU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GEVAUDAN</a:t>
            </a:r>
          </a:p>
        </p:txBody>
      </p:sp>
    </p:spTree>
    <p:extLst>
      <p:ext uri="{BB962C8B-B14F-4D97-AF65-F5344CB8AC3E}">
        <p14:creationId xmlns:p14="http://schemas.microsoft.com/office/powerpoint/2010/main" val="150543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24FFC5-8E19-7C34-C9F6-EBE2944167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90500"/>
            <a:ext cx="11430000" cy="647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4077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E99D178-A329-D150-0D24-A4A2ABF0B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8121" y="632847"/>
            <a:ext cx="8395758" cy="559230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1824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19B270-1488-32E9-14A3-5A1754B21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5546" y="608546"/>
            <a:ext cx="5640908" cy="564090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8458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3E8D5D2C-E375-731D-6583-A0F3672FD6C3}"/>
              </a:ext>
            </a:extLst>
          </p:cNvPr>
          <p:cNvSpPr txBox="1"/>
          <p:nvPr/>
        </p:nvSpPr>
        <p:spPr>
          <a:xfrm>
            <a:off x="4069512" y="5799630"/>
            <a:ext cx="5246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Matériauthèque – les Etablis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4E00FC6-8F16-AB24-B08F-71FD883AA4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0" y="827537"/>
            <a:ext cx="8763000" cy="49339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9039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25C32E-67BC-B107-BC9A-20C78BABF2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848" y="879579"/>
            <a:ext cx="5237152" cy="4846663"/>
          </a:xfrm>
          <a:prstGeom prst="rect">
            <a:avLst/>
          </a:prstGeom>
          <a:ln w="38100" cap="sq">
            <a:solidFill>
              <a:srgbClr val="00B05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3BD3CA-CBBD-2888-0BB7-E82A480752A0}"/>
              </a:ext>
            </a:extLst>
          </p:cNvPr>
          <p:cNvSpPr txBox="1"/>
          <p:nvPr/>
        </p:nvSpPr>
        <p:spPr>
          <a:xfrm>
            <a:off x="6515866" y="2378158"/>
            <a:ext cx="46169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/>
              <a:t>au Premier Niveau du Musée</a:t>
            </a:r>
          </a:p>
          <a:p>
            <a:endParaRPr lang="fr-FR" sz="2400" b="1" dirty="0"/>
          </a:p>
          <a:p>
            <a:r>
              <a:rPr lang="fr-FR" sz="2400" b="1" dirty="0"/>
              <a:t> Espace Végétal avec un Herbier</a:t>
            </a:r>
          </a:p>
          <a:p>
            <a:r>
              <a:rPr lang="fr-FR" sz="2400" b="1" dirty="0"/>
              <a:t>  de PROST (botaniste)</a:t>
            </a:r>
          </a:p>
          <a:p>
            <a:endParaRPr lang="fr-FR" sz="2400" b="1" dirty="0"/>
          </a:p>
          <a:p>
            <a:r>
              <a:rPr lang="fr-FR" sz="2400" b="1" dirty="0"/>
              <a:t> 2400 planches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096664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19ABAFFD-09D1-5B05-9EAF-0B461F393543}"/>
              </a:ext>
            </a:extLst>
          </p:cNvPr>
          <p:cNvSpPr txBox="1"/>
          <p:nvPr/>
        </p:nvSpPr>
        <p:spPr>
          <a:xfrm>
            <a:off x="8531691" y="1351508"/>
            <a:ext cx="32009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au second étage : Exposition Temporaire (jusqu’au début 2025) , les œuvres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de Rodin – Delacroix – Brueghel – Géricault -  40 œuvres avec des prêts d’autres Musées.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       infos : musee-du-gevaudan.fr</a:t>
            </a:r>
            <a:endParaRPr lang="fr-FR" b="1" dirty="0">
              <a:solidFill>
                <a:srgbClr val="FFFF00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88A57D4-B679-C1EB-E7A8-69BA1F509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134" y="589522"/>
            <a:ext cx="7956000" cy="567895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4417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66F2E21-B29A-F47C-C145-BE3AE0A12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92" y="601011"/>
            <a:ext cx="4333407" cy="578509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8FCB475-CDAB-6F39-FF0F-72B5F18389E4}"/>
              </a:ext>
            </a:extLst>
          </p:cNvPr>
          <p:cNvSpPr txBox="1"/>
          <p:nvPr/>
        </p:nvSpPr>
        <p:spPr>
          <a:xfrm>
            <a:off x="7061211" y="150251"/>
            <a:ext cx="4706912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MUSEE DU GEVAUDAN -  MENDE</a:t>
            </a:r>
          </a:p>
          <a:p>
            <a:endParaRPr lang="fr-FR" sz="2400" b="1" dirty="0"/>
          </a:p>
          <a:p>
            <a:r>
              <a:rPr lang="fr-FR" sz="2400" b="1" dirty="0"/>
              <a:t>Réouverture depuis 2022</a:t>
            </a:r>
          </a:p>
          <a:p>
            <a:endParaRPr lang="fr-FR" sz="2400" b="1" dirty="0"/>
          </a:p>
          <a:p>
            <a:r>
              <a:rPr lang="fr-FR" sz="2400" b="1" dirty="0"/>
              <a:t>Collections permanentes et</a:t>
            </a:r>
          </a:p>
          <a:p>
            <a:r>
              <a:rPr lang="fr-FR" sz="2400" b="1" dirty="0"/>
              <a:t>  Expositions temporaires</a:t>
            </a:r>
          </a:p>
          <a:p>
            <a:endParaRPr lang="fr-FR" sz="2400" b="1" dirty="0"/>
          </a:p>
          <a:p>
            <a:r>
              <a:rPr lang="fr-FR" sz="2400" b="1" dirty="0"/>
              <a:t>Détail des salles du musée et, des</a:t>
            </a:r>
          </a:p>
          <a:p>
            <a:r>
              <a:rPr lang="fr-FR" sz="2400" b="1" dirty="0"/>
              <a:t> thèmes sur l’Histoire Lozérienne</a:t>
            </a:r>
          </a:p>
          <a:p>
            <a:endParaRPr lang="fr-FR" sz="2400" b="1" dirty="0"/>
          </a:p>
          <a:p>
            <a:r>
              <a:rPr lang="fr-FR" sz="2400" b="1" dirty="0"/>
              <a:t>Art moderne de Victorin GALIERE</a:t>
            </a:r>
          </a:p>
          <a:p>
            <a:endParaRPr lang="fr-FR" sz="2400" b="1" dirty="0"/>
          </a:p>
          <a:p>
            <a:r>
              <a:rPr lang="fr-FR" sz="2400" b="1" dirty="0"/>
              <a:t>La bête du GEVAUDAN</a:t>
            </a:r>
          </a:p>
          <a:p>
            <a:endParaRPr lang="fr-FR" sz="2400" b="1" dirty="0"/>
          </a:p>
          <a:p>
            <a:r>
              <a:rPr lang="fr-FR" sz="2400" b="1" dirty="0"/>
              <a:t> et l’exposition en cours rassemblant  </a:t>
            </a:r>
          </a:p>
          <a:p>
            <a:r>
              <a:rPr lang="fr-FR" sz="2400" b="1" dirty="0"/>
              <a:t>  des œuvres de peintres renommés.</a:t>
            </a:r>
          </a:p>
          <a:p>
            <a:endParaRPr lang="fr-FR" sz="2400" b="1" dirty="0"/>
          </a:p>
          <a:p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592257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C56EB42B-852E-9E02-161D-347E3739FCE9}"/>
              </a:ext>
            </a:extLst>
          </p:cNvPr>
          <p:cNvSpPr txBox="1"/>
          <p:nvPr/>
        </p:nvSpPr>
        <p:spPr>
          <a:xfrm>
            <a:off x="1197735" y="772731"/>
            <a:ext cx="122478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Avec La Complicité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B1CD7AA-E1D8-EC7F-D85B-D1DBBF13A99A}"/>
              </a:ext>
            </a:extLst>
          </p:cNvPr>
          <p:cNvSpPr txBox="1"/>
          <p:nvPr/>
        </p:nvSpPr>
        <p:spPr>
          <a:xfrm>
            <a:off x="4056844" y="1768232"/>
            <a:ext cx="73795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musée Du Gévaudan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C295F1D-A05B-5374-386E-8D71A750E44C}"/>
              </a:ext>
            </a:extLst>
          </p:cNvPr>
          <p:cNvSpPr txBox="1"/>
          <p:nvPr/>
        </p:nvSpPr>
        <p:spPr>
          <a:xfrm>
            <a:off x="3760630" y="2634944"/>
            <a:ext cx="88993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739AA77-41EB-F5A4-CAC7-25C337DA012A}"/>
              </a:ext>
            </a:extLst>
          </p:cNvPr>
          <p:cNvSpPr txBox="1"/>
          <p:nvPr/>
        </p:nvSpPr>
        <p:spPr>
          <a:xfrm>
            <a:off x="4597757" y="3470067"/>
            <a:ext cx="47394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C9628F3-926F-5FFE-C243-386DD87A174F}"/>
              </a:ext>
            </a:extLst>
          </p:cNvPr>
          <p:cNvSpPr txBox="1"/>
          <p:nvPr/>
        </p:nvSpPr>
        <p:spPr>
          <a:xfrm>
            <a:off x="5756856" y="4305190"/>
            <a:ext cx="4262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7892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honeycomb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375</Words>
  <Application>Microsoft Office PowerPoint</Application>
  <PresentationFormat>Grand écran</PresentationFormat>
  <Paragraphs>82</Paragraphs>
  <Slides>27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10</cp:revision>
  <dcterms:created xsi:type="dcterms:W3CDTF">2024-09-10T08:51:22Z</dcterms:created>
  <dcterms:modified xsi:type="dcterms:W3CDTF">2024-09-10T13:36:07Z</dcterms:modified>
</cp:coreProperties>
</file>