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3" r:id="rId2"/>
    <p:sldId id="256" r:id="rId3"/>
    <p:sldId id="257" r:id="rId4"/>
    <p:sldId id="258" r:id="rId5"/>
    <p:sldId id="259" r:id="rId6"/>
    <p:sldId id="276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4" r:id="rId19"/>
    <p:sldId id="277" r:id="rId20"/>
    <p:sldId id="279" r:id="rId21"/>
    <p:sldId id="278" r:id="rId22"/>
    <p:sldId id="275" r:id="rId23"/>
    <p:sldId id="280" r:id="rId24"/>
    <p:sldId id="271" r:id="rId25"/>
    <p:sldId id="272" r:id="rId26"/>
    <p:sldId id="273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+BFr1mY08oiZprCibt2BA==" hashData="s3iVq+Id6/wmdIIaULxPXfAIWtCPpYtXs7psJxqkuLs6aFuR9Kczx2NkZ9gmPWh7mpHqX9iucoWXq6DwDjtQq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9" autoAdjust="0"/>
    <p:restoredTop sz="94660"/>
  </p:normalViewPr>
  <p:slideViewPr>
    <p:cSldViewPr snapToGrid="0">
      <p:cViewPr varScale="1">
        <p:scale>
          <a:sx n="57" d="100"/>
          <a:sy n="57" d="100"/>
        </p:scale>
        <p:origin x="126" y="6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7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7E422-7452-49B6-BC51-3BD4DF950E47}" type="datetimeFigureOut">
              <a:rPr lang="fr-FR" smtClean="0"/>
              <a:t>07/04/2019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1D5B-D4B0-4B7C-95F5-47176E1FA5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0494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7E422-7452-49B6-BC51-3BD4DF950E47}" type="datetimeFigureOut">
              <a:rPr lang="fr-FR" smtClean="0"/>
              <a:t>07/04/2019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1D5B-D4B0-4B7C-95F5-47176E1FA5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894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7E422-7452-49B6-BC51-3BD4DF950E47}" type="datetimeFigureOut">
              <a:rPr lang="fr-FR" smtClean="0"/>
              <a:t>07/04/2019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1D5B-D4B0-4B7C-95F5-47176E1FA5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2216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7E422-7452-49B6-BC51-3BD4DF950E47}" type="datetimeFigureOut">
              <a:rPr lang="fr-FR" smtClean="0"/>
              <a:t>07/04/2019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1D5B-D4B0-4B7C-95F5-47176E1FA5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825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7E422-7452-49B6-BC51-3BD4DF950E47}" type="datetimeFigureOut">
              <a:rPr lang="fr-FR" smtClean="0"/>
              <a:t>07/04/2019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1D5B-D4B0-4B7C-95F5-47176E1FA5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271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7E422-7452-49B6-BC51-3BD4DF950E47}" type="datetimeFigureOut">
              <a:rPr lang="fr-FR" smtClean="0"/>
              <a:t>07/04/2019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1D5B-D4B0-4B7C-95F5-47176E1FA5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306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7E422-7452-49B6-BC51-3BD4DF950E47}" type="datetimeFigureOut">
              <a:rPr lang="fr-FR" smtClean="0"/>
              <a:t>07/04/2019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1D5B-D4B0-4B7C-95F5-47176E1FA5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19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7E422-7452-49B6-BC51-3BD4DF950E47}" type="datetimeFigureOut">
              <a:rPr lang="fr-FR" smtClean="0"/>
              <a:t>07/04/2019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1D5B-D4B0-4B7C-95F5-47176E1FA5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9505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7E422-7452-49B6-BC51-3BD4DF950E47}" type="datetimeFigureOut">
              <a:rPr lang="fr-FR" smtClean="0"/>
              <a:t>07/04/2019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1D5B-D4B0-4B7C-95F5-47176E1FA5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1049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7E422-7452-49B6-BC51-3BD4DF950E47}" type="datetimeFigureOut">
              <a:rPr lang="fr-FR" smtClean="0"/>
              <a:t>07/04/2019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1D5B-D4B0-4B7C-95F5-47176E1FA5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9296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7E422-7452-49B6-BC51-3BD4DF950E47}" type="datetimeFigureOut">
              <a:rPr lang="fr-FR" smtClean="0"/>
              <a:t>07/04/2019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1D5B-D4B0-4B7C-95F5-47176E1FA5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348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B7E422-7452-49B6-BC51-3BD4DF950E47}" type="datetimeFigureOut">
              <a:rPr lang="fr-FR" smtClean="0"/>
              <a:t>07/04/2019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801D5B-D4B0-4B7C-95F5-47176E1FA5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591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gif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image" Target="../media/image16.jpg"/><Relationship Id="rId7" Type="http://schemas.openxmlformats.org/officeDocument/2006/relationships/image" Target="../media/image20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Relationship Id="rId9" Type="http://schemas.openxmlformats.org/officeDocument/2006/relationships/image" Target="../media/image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2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7" Type="http://schemas.openxmlformats.org/officeDocument/2006/relationships/image" Target="../media/image6.gi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3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7" Type="http://schemas.openxmlformats.org/officeDocument/2006/relationships/image" Target="../media/image6.gif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g"/><Relationship Id="rId5" Type="http://schemas.openxmlformats.org/officeDocument/2006/relationships/image" Target="../media/image41.jpg"/><Relationship Id="rId4" Type="http://schemas.openxmlformats.org/officeDocument/2006/relationships/image" Target="../media/image40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facebook.com/EStepStudio/" TargetMode="External"/><Relationship Id="rId4" Type="http://schemas.openxmlformats.org/officeDocument/2006/relationships/hyperlink" Target="https://libre2lire.fr/livres/resilience/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hyperlink" Target="mailto:herra@laposte.net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885268">
            <a:off x="1951620" y="450101"/>
            <a:ext cx="4310320" cy="5268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7480273" y="3164787"/>
            <a:ext cx="4535263" cy="2553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3199" dirty="0" smtClean="0">
                <a:solidFill>
                  <a:schemeClr val="bg1"/>
                </a:solidFill>
              </a:rPr>
              <a:t>Diaporama automatique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3199" dirty="0" smtClean="0">
                <a:solidFill>
                  <a:schemeClr val="bg1"/>
                </a:solidFill>
              </a:rPr>
              <a:t>Mais si vous trouvez les diapos avec texte  trop longues vous pouvez cliquer</a:t>
            </a:r>
            <a:endParaRPr lang="fr-FR" altLang="fr-FR" sz="3199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15291" y="772529"/>
            <a:ext cx="4743941" cy="1729978"/>
          </a:xfrm>
          <a:prstGeom prst="rect">
            <a:avLst/>
          </a:prstGeom>
          <a:noFill/>
          <a:scene3d>
            <a:camera prst="obliqueTopRight"/>
            <a:lightRig rig="threePt" dir="t"/>
          </a:scene3d>
          <a:sp3d>
            <a:bevelT w="152400" h="50800" prst="softRound"/>
          </a:sp3d>
        </p:spPr>
        <p:txBody>
          <a:bodyPr>
            <a:prstTxWarp prst="textArchUpPour">
              <a:avLst>
                <a:gd name="adj1" fmla="val 10018330"/>
                <a:gd name="adj2" fmla="val 57057"/>
              </a:avLst>
            </a:prstTxWarp>
            <a:spAutoFit/>
          </a:bodyPr>
          <a:lstStyle/>
          <a:p>
            <a:pPr algn="ctr" eaLnBrk="1" hangingPunct="1">
              <a:defRPr/>
            </a:pPr>
            <a:r>
              <a:rPr lang="fr-FR" sz="2666" b="1" dirty="0">
                <a:ln w="9525">
                  <a:solidFill>
                    <a:srgbClr val="0496BC"/>
                  </a:solidFill>
                  <a:prstDash val="solid"/>
                </a:ln>
                <a:solidFill>
                  <a:srgbClr val="027C97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 BLANCA" panose="02000000000000000000" pitchFamily="2" charset="0"/>
              </a:rPr>
              <a:t>©</a:t>
            </a:r>
            <a:r>
              <a:rPr lang="fr-FR" sz="3199" b="1" dirty="0">
                <a:ln w="9525">
                  <a:solidFill>
                    <a:srgbClr val="0496BC"/>
                  </a:solidFill>
                  <a:prstDash val="solid"/>
                </a:ln>
                <a:solidFill>
                  <a:srgbClr val="027C97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 BLANCA" panose="02000000000000000000" pitchFamily="2" charset="0"/>
              </a:rPr>
              <a:t>  P </a:t>
            </a:r>
            <a:r>
              <a:rPr lang="fr-FR" sz="3199" b="1" dirty="0" err="1">
                <a:ln w="9525">
                  <a:solidFill>
                    <a:srgbClr val="0496BC"/>
                  </a:solidFill>
                  <a:prstDash val="solid"/>
                </a:ln>
                <a:solidFill>
                  <a:srgbClr val="027C97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 BLANCA" panose="02000000000000000000" pitchFamily="2" charset="0"/>
              </a:rPr>
              <a:t>p</a:t>
            </a:r>
            <a:r>
              <a:rPr lang="fr-FR" sz="3199" b="1" dirty="0">
                <a:ln w="9525">
                  <a:solidFill>
                    <a:srgbClr val="0496BC"/>
                  </a:solidFill>
                  <a:prstDash val="solid"/>
                </a:ln>
                <a:solidFill>
                  <a:srgbClr val="027C97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 BLANCA" panose="02000000000000000000" pitchFamily="2" charset="0"/>
              </a:rPr>
              <a:t> s  H e r </a:t>
            </a:r>
            <a:r>
              <a:rPr lang="fr-FR" sz="3199" b="1" dirty="0" err="1">
                <a:ln w="9525">
                  <a:solidFill>
                    <a:srgbClr val="0496BC"/>
                  </a:solidFill>
                  <a:prstDash val="solid"/>
                </a:ln>
                <a:solidFill>
                  <a:srgbClr val="027C97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 BLANCA" panose="02000000000000000000" pitchFamily="2" charset="0"/>
              </a:rPr>
              <a:t>r</a:t>
            </a:r>
            <a:r>
              <a:rPr lang="fr-FR" sz="3199" b="1" dirty="0">
                <a:ln w="9525">
                  <a:solidFill>
                    <a:srgbClr val="0496BC"/>
                  </a:solidFill>
                  <a:prstDash val="solid"/>
                </a:ln>
                <a:solidFill>
                  <a:srgbClr val="027C97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 BLANCA" panose="02000000000000000000" pitchFamily="2" charset="0"/>
              </a:rPr>
              <a:t> </a:t>
            </a:r>
            <a:r>
              <a:rPr lang="fr-FR" sz="2666" b="1" dirty="0">
                <a:ln w="9525">
                  <a:solidFill>
                    <a:srgbClr val="0496BC"/>
                  </a:solidFill>
                  <a:prstDash val="solid"/>
                </a:ln>
                <a:solidFill>
                  <a:srgbClr val="027C97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 BLANCA" panose="02000000000000000000" pitchFamily="2" charset="0"/>
              </a:rPr>
              <a:t>A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5390" y="2285743"/>
            <a:ext cx="1582778" cy="1582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 rot="20439226">
            <a:off x="1083376" y="5019646"/>
            <a:ext cx="6046806" cy="383924"/>
          </a:xfrm>
          <a:prstGeom prst="rect">
            <a:avLst/>
          </a:prstGeom>
          <a:noFill/>
          <a:scene3d>
            <a:camera prst="obliqueTopRight"/>
            <a:lightRig rig="threePt" dir="t"/>
          </a:scene3d>
          <a:sp3d>
            <a:bevelT w="152400" h="50800" prst="softRound"/>
          </a:sp3d>
        </p:spPr>
        <p:txBody>
          <a:bodyPr>
            <a:prstTxWarp prst="textPlain">
              <a:avLst/>
            </a:prstTxWarp>
            <a:spAutoFit/>
          </a:bodyPr>
          <a:lstStyle/>
          <a:p>
            <a:pPr algn="ctr" eaLnBrk="1" hangingPunct="1">
              <a:defRPr/>
            </a:pPr>
            <a:r>
              <a:rPr lang="fr-FR" sz="1599" b="1" dirty="0">
                <a:ln w="9525">
                  <a:solidFill>
                    <a:srgbClr val="0496BC"/>
                  </a:solidFill>
                  <a:prstDash val="solid"/>
                </a:ln>
                <a:solidFill>
                  <a:srgbClr val="027C97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 BLANCA" panose="02000000000000000000" pitchFamily="2" charset="0"/>
              </a:rPr>
              <a:t>Vous propose</a:t>
            </a:r>
          </a:p>
        </p:txBody>
      </p:sp>
      <p:sp>
        <p:nvSpPr>
          <p:cNvPr id="3" name="ZoneTexte 2">
            <a:hlinkClick r:id="rId4" action="ppaction://hlinksldjump"/>
          </p:cNvPr>
          <p:cNvSpPr txBox="1"/>
          <p:nvPr/>
        </p:nvSpPr>
        <p:spPr>
          <a:xfrm>
            <a:off x="9577138" y="5935579"/>
            <a:ext cx="20797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 smtClean="0">
                <a:solidFill>
                  <a:srgbClr val="FFFF00"/>
                </a:solidFill>
              </a:rPr>
              <a:t>Démarrer</a:t>
            </a:r>
            <a:endParaRPr lang="fr-FR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0174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425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750"/>
                            </p:stCondLst>
                            <p:childTnLst>
                              <p:par>
                                <p:cTn id="1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675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8250"/>
                            </p:stCondLst>
                            <p:childTnLst>
                              <p:par>
                                <p:cTn id="35" presetID="26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10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8554" y="6172199"/>
            <a:ext cx="596265" cy="596265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7837" y="4583429"/>
            <a:ext cx="1076325" cy="107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690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>
        <p:sndAc>
          <p:stSnd loop="1">
            <p:snd r:embed="rId2" name="11-GoingOutFromTerror_converted.wav"/>
          </p:stSnd>
        </p:sndAc>
      </p:transition>
    </mc:Choice>
    <mc:Fallback xmlns="">
      <p:transition advClick="0" advTm="9000">
        <p:sndAc>
          <p:stSnd loop="1">
            <p:snd r:embed="rId8" name="11-GoingOutFromTerror_converte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500"/>
                            </p:stCondLst>
                            <p:childTnLst>
                              <p:par>
                                <p:cTn id="19" presetID="26" presetClass="emph" presetSubtype="0" repeatCount="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75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375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1412" y="0"/>
            <a:ext cx="4829175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1412" y="0"/>
            <a:ext cx="4829175" cy="6858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8554" y="6172199"/>
            <a:ext cx="596265" cy="596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624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472" y="0"/>
            <a:ext cx="10308475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9682" y="6172199"/>
            <a:ext cx="596265" cy="596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229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8554" y="6172199"/>
            <a:ext cx="596265" cy="596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381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73"/>
          <a:stretch/>
        </p:blipFill>
        <p:spPr>
          <a:xfrm>
            <a:off x="0" y="0"/>
            <a:ext cx="12192000" cy="6841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45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8554" y="6172199"/>
            <a:ext cx="596265" cy="596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355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8554" y="6172199"/>
            <a:ext cx="596265" cy="596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880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220" y="6104465"/>
            <a:ext cx="596265" cy="596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258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8554" y="6172199"/>
            <a:ext cx="596265" cy="596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49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8554" y="6172199"/>
            <a:ext cx="596265" cy="596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463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checker/>
      </p:transition>
    </mc:Choice>
    <mc:Fallback xmlns="">
      <p:transition spd="slow" advClick="0" advTm="6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8554" y="6172199"/>
            <a:ext cx="596265" cy="596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212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14:prism isInverted="1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75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750"/>
                            </p:stCondLst>
                            <p:childTnLst>
                              <p:par>
                                <p:cTn id="1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088" y="6053665"/>
            <a:ext cx="596265" cy="596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748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8554" y="6172199"/>
            <a:ext cx="596265" cy="596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91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omb/>
      </p:transition>
    </mc:Choice>
    <mc:Fallback xmlns="">
      <p:transition spd="slow" advClick="0" advTm="4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6" presetClass="emph" presetSubtype="0" repeatCount="3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75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375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420" y="6121399"/>
            <a:ext cx="596265" cy="596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02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4000">
        <p14:switch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8554" y="6172199"/>
            <a:ext cx="596265" cy="596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828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54" y="6261735"/>
            <a:ext cx="596265" cy="596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3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14:prism isContent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067" y="0"/>
            <a:ext cx="457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7866" y="118611"/>
            <a:ext cx="4809067" cy="6739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39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76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53" y="0"/>
            <a:ext cx="121694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757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134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412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916" y="1588"/>
            <a:ext cx="9141883" cy="6856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408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3012" y="0"/>
            <a:ext cx="4829175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946" y="0"/>
            <a:ext cx="4829175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8554" y="6172199"/>
            <a:ext cx="596265" cy="596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327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8554" y="6172199"/>
            <a:ext cx="596265" cy="596265"/>
          </a:xfrm>
          <a:prstGeom prst="rect">
            <a:avLst/>
          </a:prstGeom>
        </p:spPr>
      </p:pic>
      <p:sp>
        <p:nvSpPr>
          <p:cNvPr id="5" name="ZoneTexte 4">
            <a:hlinkClick r:id="rId4"/>
          </p:cNvPr>
          <p:cNvSpPr txBox="1"/>
          <p:nvPr/>
        </p:nvSpPr>
        <p:spPr>
          <a:xfrm>
            <a:off x="2501661" y="4882551"/>
            <a:ext cx="3295290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rgbClr val="00B0F0"/>
                </a:solidFill>
              </a:rPr>
              <a:t>https://libre2lire.fr</a:t>
            </a:r>
            <a:endParaRPr lang="fr-FR" sz="3200" dirty="0">
              <a:solidFill>
                <a:srgbClr val="00B0F0"/>
              </a:solidFill>
            </a:endParaRPr>
          </a:p>
        </p:txBody>
      </p:sp>
      <p:sp>
        <p:nvSpPr>
          <p:cNvPr id="4" name="ZoneTexte 3">
            <a:hlinkClick r:id="rId5"/>
          </p:cNvPr>
          <p:cNvSpPr txBox="1"/>
          <p:nvPr/>
        </p:nvSpPr>
        <p:spPr>
          <a:xfrm>
            <a:off x="7726680" y="6172199"/>
            <a:ext cx="1438920" cy="3693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00B0F0"/>
                </a:solidFill>
              </a:rPr>
              <a:t>E-</a:t>
            </a:r>
            <a:r>
              <a:rPr lang="fr-FR" dirty="0" err="1" smtClean="0">
                <a:solidFill>
                  <a:srgbClr val="00B0F0"/>
                </a:solidFill>
              </a:rPr>
              <a:t>Step</a:t>
            </a:r>
            <a:r>
              <a:rPr lang="fr-FR" dirty="0" smtClean="0">
                <a:solidFill>
                  <a:srgbClr val="00B0F0"/>
                </a:solidFill>
              </a:rPr>
              <a:t> Studio</a:t>
            </a:r>
            <a:endParaRPr lang="fr-FR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711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doors dir="vert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430191" y="2116"/>
            <a:ext cx="9331620" cy="6855884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2399"/>
          </a:p>
        </p:txBody>
      </p:sp>
      <p:sp>
        <p:nvSpPr>
          <p:cNvPr id="11" name="Rectangle 10"/>
          <p:cNvSpPr/>
          <p:nvPr/>
        </p:nvSpPr>
        <p:spPr bwMode="auto">
          <a:xfrm>
            <a:off x="1635348" y="1595104"/>
            <a:ext cx="2254876" cy="46153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r">
              <a:defRPr/>
            </a:pPr>
            <a:r>
              <a:rPr lang="fr-FR" sz="2399" b="1" dirty="0">
                <a:ln w="50800"/>
                <a:solidFill>
                  <a:schemeClr val="bg1">
                    <a:shade val="50000"/>
                  </a:schemeClr>
                </a:solidFill>
                <a:latin typeface="FlamencoD" pitchFamily="82" charset="0"/>
              </a:rPr>
              <a:t>    Photos:</a:t>
            </a:r>
          </a:p>
        </p:txBody>
      </p:sp>
      <p:sp>
        <p:nvSpPr>
          <p:cNvPr id="5" name="Rectangle 4"/>
          <p:cNvSpPr/>
          <p:nvPr/>
        </p:nvSpPr>
        <p:spPr bwMode="auto">
          <a:xfrm>
            <a:off x="1635345" y="691616"/>
            <a:ext cx="2254877" cy="46153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r">
              <a:defRPr/>
            </a:pPr>
            <a:r>
              <a:rPr lang="fr-FR" sz="2399" b="1" dirty="0">
                <a:ln w="50800"/>
                <a:solidFill>
                  <a:schemeClr val="bg1">
                    <a:shade val="50000"/>
                  </a:schemeClr>
                </a:solidFill>
                <a:latin typeface="FlamencoD" pitchFamily="82" charset="0"/>
              </a:rPr>
              <a:t>Musique:</a:t>
            </a:r>
          </a:p>
        </p:txBody>
      </p:sp>
      <p:sp>
        <p:nvSpPr>
          <p:cNvPr id="6" name="Rectangle 5"/>
          <p:cNvSpPr/>
          <p:nvPr/>
        </p:nvSpPr>
        <p:spPr bwMode="auto">
          <a:xfrm>
            <a:off x="1635348" y="183784"/>
            <a:ext cx="2254876" cy="46153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r">
              <a:defRPr/>
            </a:pPr>
            <a:r>
              <a:rPr lang="fr-FR" sz="2399" b="1" dirty="0">
                <a:ln w="50800"/>
                <a:solidFill>
                  <a:schemeClr val="bg1">
                    <a:shade val="50000"/>
                  </a:schemeClr>
                </a:solidFill>
                <a:latin typeface="FlamencoD" pitchFamily="82" charset="0"/>
              </a:rPr>
              <a:t>Réalisé le:</a:t>
            </a:r>
          </a:p>
        </p:txBody>
      </p:sp>
      <p:sp>
        <p:nvSpPr>
          <p:cNvPr id="10" name="Rectangle 9"/>
          <p:cNvSpPr/>
          <p:nvPr/>
        </p:nvSpPr>
        <p:spPr>
          <a:xfrm>
            <a:off x="4080398" y="183784"/>
            <a:ext cx="9549437" cy="46153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defRPr/>
            </a:pPr>
            <a:r>
              <a:rPr lang="fr-FR" sz="2399" dirty="0" smtClean="0">
                <a:ln w="50800"/>
                <a:solidFill>
                  <a:schemeClr val="bg1">
                    <a:shade val="50000"/>
                  </a:schemeClr>
                </a:solidFill>
                <a:latin typeface="FlamencoD" pitchFamily="82" charset="0"/>
              </a:rPr>
              <a:t>05 </a:t>
            </a:r>
            <a:r>
              <a:rPr lang="fr-FR" sz="2399" dirty="0">
                <a:ln w="50800"/>
                <a:solidFill>
                  <a:schemeClr val="bg1">
                    <a:shade val="50000"/>
                  </a:schemeClr>
                </a:solidFill>
                <a:latin typeface="FlamencoD" pitchFamily="82" charset="0"/>
              </a:rPr>
              <a:t>_  </a:t>
            </a:r>
            <a:r>
              <a:rPr lang="fr-FR" sz="2399" dirty="0" smtClean="0">
                <a:ln w="50800"/>
                <a:solidFill>
                  <a:schemeClr val="bg1">
                    <a:shade val="50000"/>
                  </a:schemeClr>
                </a:solidFill>
                <a:latin typeface="FlamencoD" pitchFamily="82" charset="0"/>
              </a:rPr>
              <a:t>avril_  2019</a:t>
            </a:r>
            <a:endParaRPr lang="fr-FR" sz="2399" dirty="0">
              <a:ln w="50800"/>
              <a:solidFill>
                <a:schemeClr val="bg1">
                  <a:shade val="50000"/>
                </a:schemeClr>
              </a:solidFill>
              <a:latin typeface="FlamencoD" pitchFamily="8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080398" y="691616"/>
            <a:ext cx="9549437" cy="46153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defRPr/>
            </a:pPr>
            <a:r>
              <a:rPr lang="fr-FR" sz="2399" dirty="0" smtClean="0">
                <a:ln w="50800"/>
                <a:solidFill>
                  <a:schemeClr val="bg1">
                    <a:shade val="50000"/>
                  </a:schemeClr>
                </a:solidFill>
                <a:latin typeface="FlamencoD" pitchFamily="82" charset="0"/>
              </a:rPr>
              <a:t>Made in Duke</a:t>
            </a:r>
            <a:endParaRPr lang="fr-FR" sz="2399" dirty="0">
              <a:ln w="50800"/>
              <a:solidFill>
                <a:schemeClr val="bg1">
                  <a:shade val="50000"/>
                </a:schemeClr>
              </a:solidFill>
              <a:latin typeface="FlamencoD" pitchFamily="82" charset="0"/>
            </a:endParaRPr>
          </a:p>
        </p:txBody>
      </p:sp>
      <p:sp>
        <p:nvSpPr>
          <p:cNvPr id="2061" name="ZoneTexte 14"/>
          <p:cNvSpPr txBox="1">
            <a:spLocks noChangeArrowheads="1"/>
          </p:cNvSpPr>
          <p:nvPr/>
        </p:nvSpPr>
        <p:spPr bwMode="auto">
          <a:xfrm>
            <a:off x="1882" y="5876171"/>
            <a:ext cx="4416121" cy="564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2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2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2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2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2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2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2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2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2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66" dirty="0">
                <a:solidFill>
                  <a:schemeClr val="bg1"/>
                </a:solidFill>
                <a:latin typeface="Arial" charset="0"/>
                <a:cs typeface="Arial" charset="0"/>
              </a:rPr>
              <a:t>Si vous désirez </a:t>
            </a:r>
            <a:r>
              <a:rPr lang="fr-FR" altLang="fr-FR" sz="1400" dirty="0">
                <a:solidFill>
                  <a:schemeClr val="bg1"/>
                </a:solidFill>
                <a:latin typeface="Arial" charset="0"/>
                <a:cs typeface="Arial" charset="0"/>
              </a:rPr>
              <a:t>contacter</a:t>
            </a:r>
            <a:r>
              <a:rPr lang="fr-FR" altLang="fr-FR" sz="1466" dirty="0">
                <a:solidFill>
                  <a:schemeClr val="bg1"/>
                </a:solidFill>
                <a:latin typeface="Arial" charset="0"/>
                <a:cs typeface="Arial" charset="0"/>
              </a:rPr>
              <a:t> l’auteur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599" dirty="0">
                <a:solidFill>
                  <a:schemeClr val="bg1"/>
                </a:solidFill>
                <a:latin typeface="Arial" charset="0"/>
                <a:cs typeface="Arial" charset="0"/>
                <a:hlinkClick r:id="rId2"/>
              </a:rPr>
              <a:t>herra@laposte.net</a:t>
            </a:r>
            <a:endParaRPr lang="fr-FR" altLang="fr-FR" sz="1599" dirty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4080398" y="1614946"/>
            <a:ext cx="9358962" cy="46153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defRPr/>
            </a:pPr>
            <a:r>
              <a:rPr lang="fr-FR" sz="2399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Thickhead" panose="00000400000000000000" pitchFamily="2" charset="0"/>
              </a:rPr>
              <a:t>E-</a:t>
            </a:r>
            <a:r>
              <a:rPr lang="fr-FR" sz="2399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Thickhead" panose="00000400000000000000" pitchFamily="2" charset="0"/>
              </a:rPr>
              <a:t>Step</a:t>
            </a:r>
            <a:r>
              <a:rPr lang="fr-FR" sz="2399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Thickhead" panose="00000400000000000000" pitchFamily="2" charset="0"/>
              </a:rPr>
              <a:t> studio </a:t>
            </a:r>
            <a:endParaRPr lang="fr-FR" sz="2399" b="1" dirty="0">
              <a:ln w="50800"/>
              <a:solidFill>
                <a:schemeClr val="bg1">
                  <a:shade val="50000"/>
                </a:schemeClr>
              </a:solidFill>
              <a:latin typeface="Thickhead" panose="00000400000000000000" pitchFamily="2" charset="0"/>
            </a:endParaRPr>
          </a:p>
        </p:txBody>
      </p:sp>
      <p:pic>
        <p:nvPicPr>
          <p:cNvPr id="13" name="Picture 13" descr="D:\1 Ma planete\images\copyrith bleu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0233" y="4797004"/>
            <a:ext cx="2071578" cy="1694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8502852" y="4797153"/>
            <a:ext cx="2446954" cy="91287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fr-FR" sz="2133" b="1" dirty="0">
                <a:ln w="50800"/>
                <a:solidFill>
                  <a:schemeClr val="bg1">
                    <a:shade val="50000"/>
                  </a:schemeClr>
                </a:solidFill>
                <a:latin typeface="FlamencoD" pitchFamily="82" charset="0"/>
              </a:rPr>
              <a:t>Création</a:t>
            </a:r>
            <a:r>
              <a:rPr lang="fr-FR" sz="3199" b="1" dirty="0">
                <a:ln w="50800"/>
                <a:solidFill>
                  <a:schemeClr val="bg1">
                    <a:shade val="50000"/>
                  </a:schemeClr>
                </a:solidFill>
                <a:latin typeface="FlamencoD" pitchFamily="82" charset="0"/>
              </a:rPr>
              <a:t>:</a:t>
            </a:r>
            <a:r>
              <a:rPr lang="fr-FR" sz="5332" b="1" dirty="0">
                <a:ln w="50800"/>
                <a:solidFill>
                  <a:schemeClr val="bg1">
                    <a:shade val="50000"/>
                  </a:schemeClr>
                </a:solidFill>
                <a:latin typeface="Thickhead" pitchFamily="2" charset="0"/>
              </a:rPr>
              <a:t> </a:t>
            </a:r>
            <a:endParaRPr lang="fr-FR" sz="3199" b="1" dirty="0">
              <a:ln w="50800"/>
              <a:solidFill>
                <a:schemeClr val="bg1">
                  <a:shade val="50000"/>
                </a:schemeClr>
              </a:solidFill>
              <a:latin typeface="FlamencoD" pitchFamily="82" charset="0"/>
            </a:endParaRPr>
          </a:p>
        </p:txBody>
      </p:sp>
      <p:pic>
        <p:nvPicPr>
          <p:cNvPr id="16" name="Picture 12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1451" y="5882517"/>
            <a:ext cx="410507" cy="313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 bwMode="auto">
          <a:xfrm>
            <a:off x="1635345" y="1153280"/>
            <a:ext cx="2254877" cy="46153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r">
              <a:defRPr/>
            </a:pPr>
            <a:r>
              <a:rPr lang="fr-FR" sz="2399" b="1" dirty="0">
                <a:ln w="50800"/>
                <a:solidFill>
                  <a:schemeClr val="bg1">
                    <a:shade val="50000"/>
                  </a:schemeClr>
                </a:solidFill>
                <a:latin typeface="FlamencoD" pitchFamily="82" charset="0"/>
              </a:rPr>
              <a:t>Titre: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080398" y="1153280"/>
            <a:ext cx="9549437" cy="46153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defRPr/>
            </a:pPr>
            <a:r>
              <a:rPr lang="fr-FR" sz="2399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FlamencoD" pitchFamily="82" charset="0"/>
              </a:rPr>
              <a:t>Going</a:t>
            </a:r>
            <a:r>
              <a:rPr lang="fr-FR" sz="2399" dirty="0" smtClean="0">
                <a:ln w="50800"/>
                <a:solidFill>
                  <a:schemeClr val="bg1">
                    <a:shade val="50000"/>
                  </a:schemeClr>
                </a:solidFill>
                <a:latin typeface="FlamencoD" pitchFamily="82" charset="0"/>
              </a:rPr>
              <a:t> Out </a:t>
            </a:r>
            <a:r>
              <a:rPr lang="fr-FR" sz="2399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FlamencoD" pitchFamily="82" charset="0"/>
              </a:rPr>
              <a:t>From</a:t>
            </a:r>
            <a:r>
              <a:rPr lang="fr-FR" sz="2399" dirty="0" smtClean="0">
                <a:ln w="50800"/>
                <a:solidFill>
                  <a:schemeClr val="bg1">
                    <a:shade val="50000"/>
                  </a:schemeClr>
                </a:solidFill>
                <a:latin typeface="FlamencoD" pitchFamily="82" charset="0"/>
              </a:rPr>
              <a:t> </a:t>
            </a:r>
            <a:r>
              <a:rPr lang="fr-FR" sz="2399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FlamencoD" pitchFamily="82" charset="0"/>
              </a:rPr>
              <a:t>Terror</a:t>
            </a:r>
            <a:endParaRPr lang="fr-FR" sz="2399" dirty="0">
              <a:ln w="50800"/>
              <a:solidFill>
                <a:schemeClr val="bg1">
                  <a:shade val="50000"/>
                </a:schemeClr>
              </a:solidFill>
              <a:latin typeface="FlamencoD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633752"/>
      </p:ext>
    </p:extLst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52" presetID="56" presetClass="entr" presetSubtype="0" fill="hold" nodeType="afterEffect">
                                  <p:stCondLst>
                                    <p:cond delay="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45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5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338" y="607296"/>
            <a:ext cx="8047199" cy="5651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2100453" y="3570276"/>
            <a:ext cx="7695194" cy="307777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>
            <a:spAutoFit/>
          </a:bodyPr>
          <a:lstStyle/>
          <a:p>
            <a:pPr algn="ctr">
              <a:defRPr/>
            </a:pPr>
            <a:r>
              <a:rPr lang="fr-FR" sz="1400" spc="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1400" spc="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-190081" y="2636913"/>
            <a:ext cx="12188238" cy="66665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732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4"/>
              </a:rPr>
              <a:t>pps-images-photos.com</a:t>
            </a:r>
            <a:endParaRPr lang="fr-FR" sz="3732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83201" y="2151516"/>
            <a:ext cx="2366352" cy="50257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fr-FR" sz="2666" b="1" dirty="0">
                <a:ln w="50800"/>
                <a:solidFill>
                  <a:schemeClr val="bg1">
                    <a:shade val="50000"/>
                  </a:schemeClr>
                </a:solidFill>
                <a:latin typeface="AR DARLING" panose="02000000000000000000" pitchFamily="2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638658">
            <a:off x="3174844" y="680803"/>
            <a:ext cx="5546411" cy="5685896"/>
          </a:xfrm>
          <a:prstGeom prst="rect">
            <a:avLst/>
          </a:prstGeom>
          <a:noFill/>
        </p:spPr>
        <p:txBody>
          <a:bodyPr spcFirstLastPara="1" wrap="none">
            <a:prstTxWarp prst="textCircle">
              <a:avLst/>
            </a:prstTxWarp>
            <a:spAutoFit/>
          </a:bodyPr>
          <a:lstStyle/>
          <a:p>
            <a:pPr algn="ctr">
              <a:defRPr/>
            </a:pPr>
            <a:r>
              <a:rPr lang="fr-FR" sz="2399" b="1" spc="360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444" y="560744"/>
            <a:ext cx="317402" cy="36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hlinkClick r:id="" action="ppaction://hlinkshowjump?jump=endshow"/>
          </p:cNvPr>
          <p:cNvSpPr/>
          <p:nvPr/>
        </p:nvSpPr>
        <p:spPr>
          <a:xfrm>
            <a:off x="311043" y="6150115"/>
            <a:ext cx="1144864" cy="66665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732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lamencoD" pitchFamily="82" charset="0"/>
              </a:rPr>
              <a:t>EXIT</a:t>
            </a:r>
          </a:p>
        </p:txBody>
      </p:sp>
    </p:spTree>
    <p:extLst>
      <p:ext uri="{BB962C8B-B14F-4D97-AF65-F5344CB8AC3E}">
        <p14:creationId xmlns:p14="http://schemas.microsoft.com/office/powerpoint/2010/main" val="376179120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8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96</Words>
  <Application>Microsoft Office PowerPoint</Application>
  <PresentationFormat>Grand écran</PresentationFormat>
  <Paragraphs>23</Paragraphs>
  <Slides>26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5" baseType="lpstr">
      <vt:lpstr>Andalus</vt:lpstr>
      <vt:lpstr>AR BLANCA</vt:lpstr>
      <vt:lpstr>AR DARLING</vt:lpstr>
      <vt:lpstr>Arial</vt:lpstr>
      <vt:lpstr>Calibri</vt:lpstr>
      <vt:lpstr>Calibri Light</vt:lpstr>
      <vt:lpstr>FlamencoD</vt:lpstr>
      <vt:lpstr>Thickhead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Manager>Pps HerrA</Manager>
  <Company>pps-images-photos.com</Company>
  <LinksUpToDate>false</LinksUpToDate>
  <SharedDoc>false</SharedDoc>
  <HyperlinkBase>pps-images-photos.com</HyperlinkBase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Résilience</dc:title>
  <dc:subject>livre Sabrina</dc:subject>
  <dc:creator>Pps HerrA</dc:creator>
  <cp:lastModifiedBy>   </cp:lastModifiedBy>
  <cp:revision>26</cp:revision>
  <dcterms:created xsi:type="dcterms:W3CDTF">2019-04-02T19:30:49Z</dcterms:created>
  <dcterms:modified xsi:type="dcterms:W3CDTF">2019-04-07T20:56:57Z</dcterms:modified>
  <cp:category>réflextion</cp:category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ate enregistrement">
    <vt:lpwstr>05/04/2019</vt:lpwstr>
  </property>
  <property fmtid="{D5CDD505-2E9C-101B-9397-08002B2CF9AE}" pid="3" name="Destination">
    <vt:lpwstr>pps-images-photos.com</vt:lpwstr>
  </property>
  <property fmtid="{D5CDD505-2E9C-101B-9397-08002B2CF9AE}" pid="4" name="Éditeur">
    <vt:lpwstr>pps herra</vt:lpwstr>
  </property>
  <property fmtid="{D5CDD505-2E9C-101B-9397-08002B2CF9AE}" pid="5" name="Langue">
    <vt:lpwstr>french</vt:lpwstr>
  </property>
  <property fmtid="{D5CDD505-2E9C-101B-9397-08002B2CF9AE}" pid="6" name="Publication">
    <vt:lpwstr>pps-images-photos.com</vt:lpwstr>
  </property>
  <property fmtid="{D5CDD505-2E9C-101B-9397-08002B2CF9AE}" pid="7" name="Responsable">
    <vt:lpwstr>pps herra</vt:lpwstr>
  </property>
  <property fmtid="{D5CDD505-2E9C-101B-9397-08002B2CF9AE}" pid="8" name="Terminée le">
    <vt:lpwstr>05/04/2019</vt:lpwstr>
  </property>
  <property fmtid="{D5CDD505-2E9C-101B-9397-08002B2CF9AE}" pid="9" name="_MarkAsFinal">
    <vt:bool>true</vt:bool>
  </property>
</Properties>
</file>