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  <p:sldMasterId id="2147483696" r:id="rId2"/>
  </p:sldMasterIdLst>
  <p:sldIdLst>
    <p:sldId id="258" r:id="rId3"/>
    <p:sldId id="259" r:id="rId4"/>
    <p:sldId id="256" r:id="rId5"/>
    <p:sldId id="260" r:id="rId6"/>
    <p:sldId id="257" r:id="rId7"/>
    <p:sldId id="262" r:id="rId8"/>
    <p:sldId id="261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hKzJZ3oEvfDp4ru6DO8eg==" hashData="OJoeXQK9TAsBV+xhrgcSOlWSzJyaZIuUc4DIUzhD1yvOCbQBiATubrDruKJvdkec5T/EdMV7atUk0Ji51IVNU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71" d="100"/>
          <a:sy n="71" d="100"/>
        </p:scale>
        <p:origin x="65" y="10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341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5377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7676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2966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428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908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4892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405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579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783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8615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114124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6393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8785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0812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9752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38961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A3A89A4-2118-4C18-BE53-54F4FDC3E782}" type="slidenum">
              <a:rPr lang="fr-FR" altLang="fr-FR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 alt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723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06B54AB-5063-449A-880A-1C9BB1ED0627}" type="datetimeFigureOut">
              <a:rPr lang="fr-FR" smtClean="0"/>
              <a:t>18/05/2020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6D539A4-3FDD-464E-A69B-E2D5BB6C17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5695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6B145A-4E8A-46DE-81A9-892039AF8B1C}" type="slidenum">
              <a:rPr lang="fr-FR" altLang="fr-FR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 alt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05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audio" Target="../media/audio11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0" Type="http://schemas.openxmlformats.org/officeDocument/2006/relationships/audio" Target="../media/audio8.wav"/><Relationship Id="rId4" Type="http://schemas.openxmlformats.org/officeDocument/2006/relationships/audio" Target="../media/audio2.wav"/><Relationship Id="rId9" Type="http://schemas.openxmlformats.org/officeDocument/2006/relationships/audio" Target="../media/audio7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13" Type="http://schemas.openxmlformats.org/officeDocument/2006/relationships/audio" Target="../media/audio17.wav"/><Relationship Id="rId3" Type="http://schemas.openxmlformats.org/officeDocument/2006/relationships/audio" Target="../media/audio12.wav"/><Relationship Id="rId7" Type="http://schemas.openxmlformats.org/officeDocument/2006/relationships/audio" Target="../media/audio14.wav"/><Relationship Id="rId12" Type="http://schemas.openxmlformats.org/officeDocument/2006/relationships/image" Target="../media/image15.jpg"/><Relationship Id="rId2" Type="http://schemas.openxmlformats.org/officeDocument/2006/relationships/image" Target="../media/image10.jpg"/><Relationship Id="rId16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11" Type="http://schemas.openxmlformats.org/officeDocument/2006/relationships/audio" Target="../media/audio16.wav"/><Relationship Id="rId5" Type="http://schemas.openxmlformats.org/officeDocument/2006/relationships/audio" Target="../media/audio13.wav"/><Relationship Id="rId15" Type="http://schemas.openxmlformats.org/officeDocument/2006/relationships/audio" Target="../media/audio18.wav"/><Relationship Id="rId10" Type="http://schemas.openxmlformats.org/officeDocument/2006/relationships/image" Target="../media/image14.jpg"/><Relationship Id="rId4" Type="http://schemas.openxmlformats.org/officeDocument/2006/relationships/image" Target="../media/image11.jpg"/><Relationship Id="rId9" Type="http://schemas.openxmlformats.org/officeDocument/2006/relationships/audio" Target="../media/audio15.wav"/><Relationship Id="rId1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13" Type="http://schemas.openxmlformats.org/officeDocument/2006/relationships/audio" Target="../media/audio22.wav"/><Relationship Id="rId3" Type="http://schemas.openxmlformats.org/officeDocument/2006/relationships/image" Target="../media/image20.gif"/><Relationship Id="rId7" Type="http://schemas.openxmlformats.org/officeDocument/2006/relationships/image" Target="../media/image24.png"/><Relationship Id="rId12" Type="http://schemas.openxmlformats.org/officeDocument/2006/relationships/audio" Target="../media/audio21.wav"/><Relationship Id="rId17" Type="http://schemas.openxmlformats.org/officeDocument/2006/relationships/audio" Target="../media/audio25.wav"/><Relationship Id="rId2" Type="http://schemas.openxmlformats.org/officeDocument/2006/relationships/image" Target="../media/image19.jpg"/><Relationship Id="rId16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audio" Target="../media/audio20.wav"/><Relationship Id="rId5" Type="http://schemas.openxmlformats.org/officeDocument/2006/relationships/image" Target="../media/image22.gif"/><Relationship Id="rId15" Type="http://schemas.openxmlformats.org/officeDocument/2006/relationships/audio" Target="../media/audio24.wav"/><Relationship Id="rId10" Type="http://schemas.openxmlformats.org/officeDocument/2006/relationships/audio" Target="../media/audio19.wav"/><Relationship Id="rId4" Type="http://schemas.openxmlformats.org/officeDocument/2006/relationships/image" Target="../media/image21.gif"/><Relationship Id="rId9" Type="http://schemas.openxmlformats.org/officeDocument/2006/relationships/image" Target="../media/image26.gif"/><Relationship Id="rId14" Type="http://schemas.openxmlformats.org/officeDocument/2006/relationships/audio" Target="../media/audio23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://www.pps-images-photos.com/contact.htm" TargetMode="Externa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1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278" y="238085"/>
            <a:ext cx="3311525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5908201" y="1478348"/>
            <a:ext cx="4650715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800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Cooper Black" panose="0208090404030B020404" pitchFamily="18" charset="0"/>
              </a:rPr>
              <a:t>Vous propose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9120189" y="6072189"/>
            <a:ext cx="12969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400">
                <a:solidFill>
                  <a:schemeClr val="bg1"/>
                </a:solidFill>
                <a:latin typeface="Arial" panose="020B0604020202020204" pitchFamily="34" charset="0"/>
              </a:rPr>
              <a:t>Au clic</a:t>
            </a:r>
          </a:p>
        </p:txBody>
      </p:sp>
      <p:sp>
        <p:nvSpPr>
          <p:cNvPr id="5" name="Pensées 4"/>
          <p:cNvSpPr/>
          <p:nvPr/>
        </p:nvSpPr>
        <p:spPr>
          <a:xfrm>
            <a:off x="4164264" y="2681666"/>
            <a:ext cx="6252912" cy="3513832"/>
          </a:xfrm>
          <a:prstGeom prst="cloudCallou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 lIns="91440" tIns="45720" rIns="91440" bIns="45720">
            <a:spAutoFit/>
            <a:sp3d extrusionH="57150">
              <a:bevelT w="38100" h="38100" prst="angle"/>
            </a:sp3d>
          </a:bodyPr>
          <a:lstStyle/>
          <a:p>
            <a:pPr algn="ctr"/>
            <a:r>
              <a:rPr lang="fr-FR" sz="7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 CHRISTY" panose="02000000000000000000" pitchFamily="2" charset="0"/>
              </a:rPr>
              <a:t>Le cri des animaux</a:t>
            </a:r>
            <a:endParaRPr lang="fr-FR" sz="7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 CHRIST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084534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750"/>
                            </p:stCondLst>
                            <p:childTnLst>
                              <p:par>
                                <p:cTn id="34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6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750"/>
                            </p:stCondLst>
                            <p:childTnLst>
                              <p:par>
                                <p:cTn id="38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ensées 4"/>
          <p:cNvSpPr/>
          <p:nvPr/>
        </p:nvSpPr>
        <p:spPr>
          <a:xfrm>
            <a:off x="510638" y="330352"/>
            <a:ext cx="7436470" cy="1827193"/>
          </a:xfrm>
          <a:prstGeom prst="cloudCallou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 lIns="91440" tIns="45720" rIns="91440" bIns="45720">
            <a:spAutoFit/>
            <a:sp3d extrusionH="57150">
              <a:bevelT w="38100" h="38100" prst="angle"/>
            </a:sp3d>
          </a:bodyPr>
          <a:lstStyle/>
          <a:p>
            <a:pPr algn="ctr"/>
            <a:r>
              <a:rPr lang="fr-FR" sz="7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 CHRISTY" panose="02000000000000000000" pitchFamily="2" charset="0"/>
              </a:rPr>
              <a:t>Les oiseaux</a:t>
            </a:r>
            <a:endParaRPr lang="fr-FR" sz="7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 CHRISTY" panose="02000000000000000000" pitchFamily="2" charset="0"/>
            </a:endParaRPr>
          </a:p>
        </p:txBody>
      </p:sp>
      <p:sp>
        <p:nvSpPr>
          <p:cNvPr id="6" name="Pensées 5"/>
          <p:cNvSpPr/>
          <p:nvPr/>
        </p:nvSpPr>
        <p:spPr>
          <a:xfrm>
            <a:off x="2936847" y="2268441"/>
            <a:ext cx="8779666" cy="3888641"/>
          </a:xfrm>
          <a:prstGeom prst="cloudCallou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00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HRISTY" panose="02000000000000000000" pitchFamily="2" charset="0"/>
              </a:rPr>
              <a:t>Ce diaporama est surtout destiné aux enfants </a:t>
            </a:r>
          </a:p>
          <a:p>
            <a:pPr algn="ctr"/>
            <a:r>
              <a:rPr lang="fr-FR" sz="200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HRISTY" panose="02000000000000000000" pitchFamily="2" charset="0"/>
              </a:rPr>
              <a:t>mais peut amuser les grands.</a:t>
            </a:r>
          </a:p>
          <a:p>
            <a:pPr algn="ctr"/>
            <a:endParaRPr lang="fr-FR" sz="20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 CHRISTY" panose="02000000000000000000" pitchFamily="2" charset="0"/>
            </a:endParaRPr>
          </a:p>
          <a:p>
            <a:r>
              <a:rPr lang="fr-FR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HRISTY" panose="02000000000000000000" pitchFamily="2" charset="0"/>
              </a:rPr>
              <a:t>Instructions:</a:t>
            </a:r>
          </a:p>
          <a:p>
            <a:r>
              <a:rPr lang="fr-FR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HRISTY" panose="02000000000000000000" pitchFamily="2" charset="0"/>
              </a:rPr>
              <a:t>Mettre le son.</a:t>
            </a:r>
          </a:p>
          <a:p>
            <a:r>
              <a:rPr lang="fr-FR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HRISTY" panose="02000000000000000000" pitchFamily="2" charset="0"/>
              </a:rPr>
              <a:t>Une description apparait a coté d’un oiseau.</a:t>
            </a:r>
          </a:p>
          <a:p>
            <a:r>
              <a:rPr lang="fr-FR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HRISTY" panose="02000000000000000000" pitchFamily="2" charset="0"/>
              </a:rPr>
              <a:t>Se positionner sur l’oiseau et écouter.</a:t>
            </a:r>
          </a:p>
          <a:p>
            <a:r>
              <a:rPr lang="fr-FR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HRISTY" panose="02000000000000000000" pitchFamily="2" charset="0"/>
              </a:rPr>
              <a:t>Clic n’importe ou et un autre nom se positionne.</a:t>
            </a:r>
          </a:p>
        </p:txBody>
      </p:sp>
    </p:spTree>
    <p:extLst>
      <p:ext uri="{BB962C8B-B14F-4D97-AF65-F5344CB8AC3E}">
        <p14:creationId xmlns:p14="http://schemas.microsoft.com/office/powerpoint/2010/main" val="2413364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13" presetClass="entr" presetSubtype="32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3" presetClass="entr" presetSubtype="32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3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3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3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6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6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hlinkHover r:id="" action="ppaction://noaction" endSnd="1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1"/>
          <a:stretch/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pic>
        <p:nvPicPr>
          <p:cNvPr id="31" name="Image 30">
            <a:hlinkHover r:id="" action="ppaction://noaction" endSnd="1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1"/>
          <a:stretch/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4" name="Ellipse 3">
            <a:hlinkHover r:id="" action="ppaction://noaction">
              <a:snd r:embed="rId3" name="pic_vert_converted.wav"/>
            </a:hlinkHover>
          </p:cNvPr>
          <p:cNvSpPr/>
          <p:nvPr/>
        </p:nvSpPr>
        <p:spPr>
          <a:xfrm rot="1667439">
            <a:off x="10295906" y="3505877"/>
            <a:ext cx="546265" cy="135378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/>
          <p:cNvSpPr txBox="1"/>
          <p:nvPr/>
        </p:nvSpPr>
        <p:spPr>
          <a:xfrm>
            <a:off x="6096000" y="2319060"/>
            <a:ext cx="2262024" cy="408623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 smtClean="0"/>
              <a:t>La Mésange - </a:t>
            </a:r>
            <a:r>
              <a:rPr lang="fr-FR" dirty="0"/>
              <a:t>zinzinule</a:t>
            </a:r>
            <a:r>
              <a:rPr lang="fr-FR" sz="1400" b="1" dirty="0" smtClean="0"/>
              <a:t> </a:t>
            </a:r>
            <a:endParaRPr lang="fr-FR" sz="1400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102017" y="453859"/>
            <a:ext cx="1612891" cy="1259919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1400" b="1" dirty="0" smtClean="0"/>
              <a:t>Le Rossignol - </a:t>
            </a:r>
            <a:r>
              <a:rPr lang="fr-FR" dirty="0"/>
              <a:t>chante, gringotte, </a:t>
            </a:r>
            <a:r>
              <a:rPr lang="fr-FR" dirty="0" smtClean="0"/>
              <a:t>quirite, </a:t>
            </a:r>
            <a:r>
              <a:rPr lang="fr-FR" dirty="0"/>
              <a:t>trille</a:t>
            </a:r>
            <a:endParaRPr lang="fr-FR" sz="1400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8943781" y="6345638"/>
            <a:ext cx="2027870" cy="408623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 smtClean="0"/>
              <a:t>La pie - </a:t>
            </a:r>
            <a:r>
              <a:rPr lang="fr-FR" dirty="0"/>
              <a:t>jacasse, jase</a:t>
            </a:r>
            <a:endParaRPr lang="fr-FR" sz="1400" b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3203704" y="6449377"/>
            <a:ext cx="2434298" cy="408623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 smtClean="0"/>
              <a:t>La paon - </a:t>
            </a:r>
            <a:r>
              <a:rPr lang="fr-FR" dirty="0" smtClean="0"/>
              <a:t>braille</a:t>
            </a:r>
            <a:r>
              <a:rPr lang="fr-FR" dirty="0"/>
              <a:t>, </a:t>
            </a:r>
            <a:r>
              <a:rPr lang="fr-FR" dirty="0" smtClean="0"/>
              <a:t>criaille</a:t>
            </a:r>
            <a:r>
              <a:rPr lang="fr-FR" sz="1400" b="1" dirty="0" smtClean="0"/>
              <a:t> </a:t>
            </a:r>
            <a:endParaRPr lang="fr-FR" sz="1400" b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9845" y="4648549"/>
            <a:ext cx="2882624" cy="408623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 smtClean="0"/>
              <a:t>La Corbeau - </a:t>
            </a:r>
            <a:r>
              <a:rPr lang="fr-FR" dirty="0" err="1" smtClean="0"/>
              <a:t>coraille</a:t>
            </a:r>
            <a:r>
              <a:rPr lang="fr-FR" dirty="0"/>
              <a:t>, croasse</a:t>
            </a:r>
            <a:r>
              <a:rPr lang="fr-FR" sz="1400" b="1" dirty="0" smtClean="0"/>
              <a:t> </a:t>
            </a:r>
            <a:endParaRPr lang="fr-FR" sz="1400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313580" y="3883788"/>
            <a:ext cx="2484536" cy="340519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 smtClean="0"/>
              <a:t>Le Hibou - </a:t>
            </a:r>
            <a:r>
              <a:rPr lang="fr-FR" sz="1400" dirty="0"/>
              <a:t>hulule, froue, hue</a:t>
            </a:r>
            <a:r>
              <a:rPr lang="fr-FR" sz="1400" b="1" dirty="0" smtClean="0"/>
              <a:t> </a:t>
            </a:r>
            <a:endParaRPr lang="fr-FR" sz="1400" b="1" dirty="0"/>
          </a:p>
        </p:txBody>
      </p:sp>
      <p:sp>
        <p:nvSpPr>
          <p:cNvPr id="14" name="ZoneTexte 13"/>
          <p:cNvSpPr txBox="1"/>
          <p:nvPr/>
        </p:nvSpPr>
        <p:spPr>
          <a:xfrm>
            <a:off x="3064307" y="3088481"/>
            <a:ext cx="2492823" cy="340519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 smtClean="0"/>
              <a:t>Le Chardonneret - gazouille</a:t>
            </a:r>
            <a:endParaRPr lang="fr-FR" sz="1400" b="1" dirty="0"/>
          </a:p>
        </p:txBody>
      </p:sp>
      <p:sp>
        <p:nvSpPr>
          <p:cNvPr id="15" name="ZoneTexte 14"/>
          <p:cNvSpPr txBox="1"/>
          <p:nvPr/>
        </p:nvSpPr>
        <p:spPr>
          <a:xfrm>
            <a:off x="6228839" y="237434"/>
            <a:ext cx="3178487" cy="408623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 smtClean="0"/>
              <a:t>La Chouette - </a:t>
            </a:r>
            <a:r>
              <a:rPr lang="fr-FR" dirty="0" smtClean="0"/>
              <a:t>hulule, froue, </a:t>
            </a:r>
            <a:r>
              <a:rPr lang="fr-FR" dirty="0"/>
              <a:t>hue</a:t>
            </a:r>
            <a:r>
              <a:rPr lang="fr-FR" sz="1400" b="1" dirty="0" smtClean="0"/>
              <a:t> </a:t>
            </a:r>
            <a:endParaRPr lang="fr-FR" sz="1400" b="1" dirty="0"/>
          </a:p>
        </p:txBody>
      </p:sp>
      <p:sp>
        <p:nvSpPr>
          <p:cNvPr id="16" name="ZoneTexte 15"/>
          <p:cNvSpPr txBox="1"/>
          <p:nvPr/>
        </p:nvSpPr>
        <p:spPr>
          <a:xfrm>
            <a:off x="9850738" y="2114748"/>
            <a:ext cx="2241825" cy="408623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 smtClean="0"/>
              <a:t>La Fauvette - </a:t>
            </a:r>
            <a:r>
              <a:rPr lang="fr-FR" dirty="0"/>
              <a:t>zinzinule</a:t>
            </a:r>
            <a:r>
              <a:rPr lang="fr-FR" sz="1400" b="1" dirty="0" smtClean="0"/>
              <a:t> </a:t>
            </a:r>
            <a:endParaRPr lang="fr-FR" sz="1400" b="1" dirty="0"/>
          </a:p>
        </p:txBody>
      </p:sp>
      <p:sp>
        <p:nvSpPr>
          <p:cNvPr id="17" name="ZoneTexte 16"/>
          <p:cNvSpPr txBox="1"/>
          <p:nvPr/>
        </p:nvSpPr>
        <p:spPr>
          <a:xfrm>
            <a:off x="7682397" y="3020377"/>
            <a:ext cx="2886642" cy="408623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1400" b="1" dirty="0" smtClean="0"/>
              <a:t>Le Merle - </a:t>
            </a:r>
            <a:r>
              <a:rPr lang="fr-FR" dirty="0"/>
              <a:t>babille, flûte, siffle</a:t>
            </a:r>
            <a:r>
              <a:rPr lang="fr-FR" sz="1400" b="1" dirty="0" smtClean="0"/>
              <a:t> </a:t>
            </a:r>
            <a:endParaRPr lang="fr-FR" sz="1400" b="1" dirty="0"/>
          </a:p>
        </p:txBody>
      </p:sp>
      <p:sp>
        <p:nvSpPr>
          <p:cNvPr id="18" name="ZoneTexte 17"/>
          <p:cNvSpPr txBox="1"/>
          <p:nvPr/>
        </p:nvSpPr>
        <p:spPr>
          <a:xfrm>
            <a:off x="9323728" y="5075789"/>
            <a:ext cx="2652473" cy="340519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 smtClean="0"/>
              <a:t>Le Pivert - </a:t>
            </a:r>
            <a:r>
              <a:rPr lang="fr-FR" sz="1400" dirty="0" smtClean="0"/>
              <a:t>piquasse, </a:t>
            </a:r>
            <a:r>
              <a:rPr lang="fr-FR" sz="1400" dirty="0" err="1" smtClean="0"/>
              <a:t>pleupeute</a:t>
            </a:r>
            <a:r>
              <a:rPr lang="fr-FR" sz="1400" b="1" dirty="0" smtClean="0"/>
              <a:t> </a:t>
            </a:r>
            <a:endParaRPr lang="fr-FR" sz="1400" b="1" dirty="0"/>
          </a:p>
        </p:txBody>
      </p:sp>
      <p:sp>
        <p:nvSpPr>
          <p:cNvPr id="19" name="ZoneTexte 18"/>
          <p:cNvSpPr txBox="1"/>
          <p:nvPr/>
        </p:nvSpPr>
        <p:spPr>
          <a:xfrm>
            <a:off x="5840734" y="5193381"/>
            <a:ext cx="1720148" cy="340519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 smtClean="0"/>
              <a:t>Le Martin pêcheur </a:t>
            </a:r>
            <a:endParaRPr lang="fr-FR" sz="1400" b="1" dirty="0"/>
          </a:p>
        </p:txBody>
      </p:sp>
      <p:sp>
        <p:nvSpPr>
          <p:cNvPr id="20" name="Ellipse 19">
            <a:hlinkHover r:id="" action="ppaction://noaction">
              <a:snd r:embed="rId4" name="La chouette _2_converted.wav"/>
            </a:hlinkHover>
          </p:cNvPr>
          <p:cNvSpPr/>
          <p:nvPr/>
        </p:nvSpPr>
        <p:spPr>
          <a:xfrm>
            <a:off x="5450775" y="237434"/>
            <a:ext cx="778064" cy="11876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Hover r:id="" action="ppaction://noaction">
              <a:snd r:embed="rId5" name="Le rossignol chante, gringotte ou rossignole_converted.wav"/>
            </a:hlinkHover>
          </p:cNvPr>
          <p:cNvSpPr/>
          <p:nvPr/>
        </p:nvSpPr>
        <p:spPr>
          <a:xfrm>
            <a:off x="1045030" y="2461467"/>
            <a:ext cx="866898" cy="135378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hlinkHover r:id="" action="ppaction://noaction">
              <a:snd r:embed="rId6" name="Chardonneret-2_converted_converted.wav"/>
            </a:hlinkHover>
          </p:cNvPr>
          <p:cNvSpPr/>
          <p:nvPr/>
        </p:nvSpPr>
        <p:spPr>
          <a:xfrm rot="2560544">
            <a:off x="4095027" y="1733933"/>
            <a:ext cx="588318" cy="135378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>
            <a:hlinkHover r:id="" action="ppaction://noaction">
              <a:snd r:embed="rId7" name="corbeau_2_converted.wav"/>
            </a:hlinkHover>
          </p:cNvPr>
          <p:cNvSpPr/>
          <p:nvPr/>
        </p:nvSpPr>
        <p:spPr>
          <a:xfrm rot="18410307">
            <a:off x="946234" y="5078616"/>
            <a:ext cx="600281" cy="135378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>
            <a:hlinkHover r:id="" action="ppaction://noaction">
              <a:snd r:embed="rId8" name="martin pecheur_2_converted.wav"/>
            </a:hlinkHover>
          </p:cNvPr>
          <p:cNvSpPr/>
          <p:nvPr/>
        </p:nvSpPr>
        <p:spPr>
          <a:xfrm>
            <a:off x="5955706" y="3839594"/>
            <a:ext cx="546265" cy="126986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>
            <a:hlinkHover r:id="" action="ppaction://noaction">
              <a:snd r:embed="rId9" name="mesange_2_converted.wav"/>
            </a:hlinkHover>
          </p:cNvPr>
          <p:cNvSpPr/>
          <p:nvPr/>
        </p:nvSpPr>
        <p:spPr>
          <a:xfrm>
            <a:off x="7063465" y="1373588"/>
            <a:ext cx="904878" cy="84709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llipse 25">
            <a:hlinkHover r:id="" action="ppaction://noaction">
              <a:snd r:embed="rId10" name="paon_2_converted.wav"/>
            </a:hlinkHover>
          </p:cNvPr>
          <p:cNvSpPr/>
          <p:nvPr/>
        </p:nvSpPr>
        <p:spPr>
          <a:xfrm rot="20076896">
            <a:off x="3623899" y="3678905"/>
            <a:ext cx="725915" cy="30968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Ellipse 26">
            <a:hlinkHover r:id="" action="ppaction://noaction">
              <a:snd r:embed="rId11" name="merle_2_converted.wav"/>
            </a:hlinkHover>
          </p:cNvPr>
          <p:cNvSpPr/>
          <p:nvPr/>
        </p:nvSpPr>
        <p:spPr>
          <a:xfrm>
            <a:off x="8692738" y="2068024"/>
            <a:ext cx="878773" cy="9279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Ellipse 27">
            <a:hlinkHover r:id="" action="ppaction://noaction">
              <a:snd r:embed="rId12" name="fauvettetetenoire.wav"/>
            </a:hlinkHover>
          </p:cNvPr>
          <p:cNvSpPr/>
          <p:nvPr/>
        </p:nvSpPr>
        <p:spPr>
          <a:xfrm rot="3116878">
            <a:off x="10826610" y="758830"/>
            <a:ext cx="546265" cy="135378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hlinkHover r:id="" action="ppaction://noaction">
              <a:snd r:embed="rId5" name="Le rossignol chante, gringotte ou rossignole_converted.wav"/>
            </a:hlinkHover>
          </p:cNvPr>
          <p:cNvSpPr/>
          <p:nvPr/>
        </p:nvSpPr>
        <p:spPr>
          <a:xfrm>
            <a:off x="1859088" y="293595"/>
            <a:ext cx="546265" cy="135378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hlinkHover r:id="" action="ppaction://noaction">
              <a:snd r:embed="rId13" name="pie_2_converted_converted.wav"/>
            </a:hlinkHover>
          </p:cNvPr>
          <p:cNvSpPr/>
          <p:nvPr/>
        </p:nvSpPr>
        <p:spPr>
          <a:xfrm rot="2885354">
            <a:off x="8322014" y="5480746"/>
            <a:ext cx="546265" cy="135378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>
            <a:hlinkHover r:id="" action="ppaction://noaction" endSnd="1"/>
          </p:cNvPr>
          <p:cNvSpPr/>
          <p:nvPr/>
        </p:nvSpPr>
        <p:spPr>
          <a:xfrm>
            <a:off x="1281245" y="146304"/>
            <a:ext cx="1939997" cy="1921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Hover r:id="" action="ppaction://noaction" endSnd="1"/>
          </p:cNvPr>
          <p:cNvSpPr/>
          <p:nvPr/>
        </p:nvSpPr>
        <p:spPr>
          <a:xfrm>
            <a:off x="6473514" y="711327"/>
            <a:ext cx="1939997" cy="1921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Hover r:id="" action="ppaction://noaction" endSnd="1"/>
          </p:cNvPr>
          <p:cNvSpPr/>
          <p:nvPr/>
        </p:nvSpPr>
        <p:spPr>
          <a:xfrm>
            <a:off x="6704569" y="701900"/>
            <a:ext cx="1477885" cy="196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Hover r:id="" action="ppaction://noaction" endSnd="1"/>
          </p:cNvPr>
          <p:cNvSpPr/>
          <p:nvPr/>
        </p:nvSpPr>
        <p:spPr>
          <a:xfrm>
            <a:off x="7614788" y="4905882"/>
            <a:ext cx="1939997" cy="1921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Hover r:id="" action="ppaction://noaction" endSnd="1"/>
          </p:cNvPr>
          <p:cNvSpPr/>
          <p:nvPr/>
        </p:nvSpPr>
        <p:spPr>
          <a:xfrm>
            <a:off x="7845843" y="4896455"/>
            <a:ext cx="1477885" cy="196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Hover r:id="" action="ppaction://noaction" endSnd="1"/>
          </p:cNvPr>
          <p:cNvSpPr/>
          <p:nvPr/>
        </p:nvSpPr>
        <p:spPr>
          <a:xfrm>
            <a:off x="3025183" y="3799970"/>
            <a:ext cx="1939997" cy="29306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36">
            <a:hlinkHover r:id="" action="ppaction://noaction" endSnd="1"/>
          </p:cNvPr>
          <p:cNvSpPr/>
          <p:nvPr/>
        </p:nvSpPr>
        <p:spPr>
          <a:xfrm>
            <a:off x="3256238" y="3790544"/>
            <a:ext cx="1477885" cy="2991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Rectangle 37">
            <a:hlinkHover r:id="" action="ppaction://noaction" endSnd="1"/>
          </p:cNvPr>
          <p:cNvSpPr/>
          <p:nvPr/>
        </p:nvSpPr>
        <p:spPr>
          <a:xfrm>
            <a:off x="390895" y="4764454"/>
            <a:ext cx="1939997" cy="1921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Rectangle 38">
            <a:hlinkHover r:id="" action="ppaction://noaction" endSnd="1"/>
          </p:cNvPr>
          <p:cNvSpPr/>
          <p:nvPr/>
        </p:nvSpPr>
        <p:spPr>
          <a:xfrm>
            <a:off x="621950" y="4755027"/>
            <a:ext cx="1477885" cy="196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Rectangle 39">
            <a:hlinkHover r:id="" action="ppaction://noaction" endSnd="1"/>
          </p:cNvPr>
          <p:cNvSpPr/>
          <p:nvPr/>
        </p:nvSpPr>
        <p:spPr>
          <a:xfrm>
            <a:off x="434481" y="2150425"/>
            <a:ext cx="1939997" cy="1921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Rectangle 40">
            <a:hlinkHover r:id="" action="ppaction://noaction" endSnd="1"/>
          </p:cNvPr>
          <p:cNvSpPr/>
          <p:nvPr/>
        </p:nvSpPr>
        <p:spPr>
          <a:xfrm>
            <a:off x="665536" y="2140998"/>
            <a:ext cx="1477885" cy="196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Rectangle 41">
            <a:hlinkHover r:id="" action="ppaction://noaction" endSnd="1"/>
          </p:cNvPr>
          <p:cNvSpPr/>
          <p:nvPr/>
        </p:nvSpPr>
        <p:spPr>
          <a:xfrm>
            <a:off x="3268811" y="1471389"/>
            <a:ext cx="1939997" cy="1921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Rectangle 42">
            <a:hlinkHover r:id="" action="ppaction://noaction" endSnd="1"/>
          </p:cNvPr>
          <p:cNvSpPr/>
          <p:nvPr/>
        </p:nvSpPr>
        <p:spPr>
          <a:xfrm>
            <a:off x="3499866" y="1461962"/>
            <a:ext cx="1477885" cy="196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Rectangle 43">
            <a:hlinkHover r:id="" action="ppaction://noaction" endSnd="1"/>
          </p:cNvPr>
          <p:cNvSpPr/>
          <p:nvPr/>
        </p:nvSpPr>
        <p:spPr>
          <a:xfrm>
            <a:off x="4885604" y="-36319"/>
            <a:ext cx="1939997" cy="1921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Rectangle 44">
            <a:hlinkHover r:id="" action="ppaction://noaction" endSnd="1"/>
          </p:cNvPr>
          <p:cNvSpPr/>
          <p:nvPr/>
        </p:nvSpPr>
        <p:spPr>
          <a:xfrm>
            <a:off x="5116659" y="-45746"/>
            <a:ext cx="1477885" cy="196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Rectangle 45">
            <a:hlinkHover r:id="" action="ppaction://noaction" endSnd="1"/>
          </p:cNvPr>
          <p:cNvSpPr/>
          <p:nvPr/>
        </p:nvSpPr>
        <p:spPr>
          <a:xfrm>
            <a:off x="10104373" y="572849"/>
            <a:ext cx="1939997" cy="1921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Rectangle 46">
            <a:hlinkHover r:id="" action="ppaction://noaction" endSnd="1"/>
          </p:cNvPr>
          <p:cNvSpPr/>
          <p:nvPr/>
        </p:nvSpPr>
        <p:spPr>
          <a:xfrm>
            <a:off x="10335428" y="563422"/>
            <a:ext cx="1477885" cy="196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Rectangle 47">
            <a:hlinkHover r:id="" action="ppaction://noaction" endSnd="1"/>
          </p:cNvPr>
          <p:cNvSpPr/>
          <p:nvPr/>
        </p:nvSpPr>
        <p:spPr>
          <a:xfrm>
            <a:off x="7997595" y="1756337"/>
            <a:ext cx="1939997" cy="1921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Rectangle 48">
            <a:hlinkHover r:id="" action="ppaction://noaction" endSnd="1"/>
          </p:cNvPr>
          <p:cNvSpPr/>
          <p:nvPr/>
        </p:nvSpPr>
        <p:spPr>
          <a:xfrm>
            <a:off x="8228650" y="1746910"/>
            <a:ext cx="1477885" cy="196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Rectangle 49">
            <a:hlinkHover r:id="" action="ppaction://noaction" endSnd="1"/>
          </p:cNvPr>
          <p:cNvSpPr/>
          <p:nvPr/>
        </p:nvSpPr>
        <p:spPr>
          <a:xfrm>
            <a:off x="9928659" y="3532302"/>
            <a:ext cx="1939997" cy="1921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Hover r:id="" action="ppaction://noaction" endSnd="1"/>
          </p:cNvPr>
          <p:cNvSpPr/>
          <p:nvPr/>
        </p:nvSpPr>
        <p:spPr>
          <a:xfrm>
            <a:off x="10159714" y="3522875"/>
            <a:ext cx="1477885" cy="196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Hover r:id="" action="ppaction://noaction" endSnd="1"/>
          </p:cNvPr>
          <p:cNvSpPr/>
          <p:nvPr/>
        </p:nvSpPr>
        <p:spPr>
          <a:xfrm>
            <a:off x="5274401" y="3660374"/>
            <a:ext cx="1939997" cy="1921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Hover r:id="" action="ppaction://noaction" endSnd="1"/>
          </p:cNvPr>
          <p:cNvSpPr/>
          <p:nvPr/>
        </p:nvSpPr>
        <p:spPr>
          <a:xfrm>
            <a:off x="5505456" y="3650947"/>
            <a:ext cx="1477885" cy="1961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148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00"/>
                            </p:stCondLst>
                            <p:childTnLst>
                              <p:par>
                                <p:cTn id="1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5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000"/>
                            </p:stCondLst>
                            <p:childTnLst>
                              <p:par>
                                <p:cTn id="14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000"/>
                            </p:stCondLst>
                            <p:childTnLst>
                              <p:par>
                                <p:cTn id="17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000"/>
                            </p:stCondLst>
                            <p:childTnLst>
                              <p:par>
                                <p:cTn id="19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000"/>
                            </p:stCondLst>
                            <p:childTnLst>
                              <p:par>
                                <p:cTn id="2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1000"/>
                            </p:stCondLst>
                            <p:childTnLst>
                              <p:par>
                                <p:cTn id="2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5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6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1000"/>
                            </p:stCondLst>
                            <p:childTnLst>
                              <p:par>
                                <p:cTn id="26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3" grpId="0"/>
      <p:bldP spid="30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154" y="0"/>
            <a:ext cx="12219154" cy="6858000"/>
          </a:xfrm>
          <a:prstGeom prst="rect">
            <a:avLst/>
          </a:prstGeom>
        </p:spPr>
      </p:pic>
      <p:sp>
        <p:nvSpPr>
          <p:cNvPr id="5" name="Pensées 4"/>
          <p:cNvSpPr/>
          <p:nvPr/>
        </p:nvSpPr>
        <p:spPr>
          <a:xfrm>
            <a:off x="2195508" y="301692"/>
            <a:ext cx="8643179" cy="2670512"/>
          </a:xfrm>
          <a:prstGeom prst="cloudCallou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 lIns="91440" tIns="45720" rIns="91440" bIns="45720">
            <a:spAutoFit/>
            <a:sp3d extrusionH="57150">
              <a:bevelT w="38100" h="38100" prst="angle"/>
            </a:sp3d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CHRISTY" panose="02000000000000000000" pitchFamily="2" charset="0"/>
              </a:rPr>
              <a:t>Quelques animaux de nos forêts. </a:t>
            </a:r>
          </a:p>
        </p:txBody>
      </p:sp>
      <p:sp>
        <p:nvSpPr>
          <p:cNvPr id="6" name="Pensées 5"/>
          <p:cNvSpPr/>
          <p:nvPr/>
        </p:nvSpPr>
        <p:spPr>
          <a:xfrm>
            <a:off x="477269" y="3846920"/>
            <a:ext cx="11210307" cy="1077575"/>
          </a:xfrm>
          <a:prstGeom prst="cloudCallou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 lIns="91440" tIns="45720" rIns="91440" bIns="45720">
            <a:spAutoFit/>
          </a:bodyPr>
          <a:lstStyle/>
          <a:p>
            <a:r>
              <a:rPr lang="fr-FR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HRISTY" panose="02000000000000000000" pitchFamily="2" charset="0"/>
              </a:rPr>
              <a:t>Se positionner sur l’animal qui apparait et écouter.</a:t>
            </a:r>
          </a:p>
          <a:p>
            <a:r>
              <a:rPr lang="fr-FR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HRISTY" panose="02000000000000000000" pitchFamily="2" charset="0"/>
              </a:rPr>
              <a:t>Clic en dehors de l’animal.</a:t>
            </a:r>
          </a:p>
        </p:txBody>
      </p:sp>
    </p:spTree>
    <p:extLst>
      <p:ext uri="{BB962C8B-B14F-4D97-AF65-F5344CB8AC3E}">
        <p14:creationId xmlns:p14="http://schemas.microsoft.com/office/powerpoint/2010/main" val="264084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6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hlinkHover r:id="" action="ppaction://noaction" endSnd="1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5"/>
          <a:stretch/>
        </p:blipFill>
        <p:spPr>
          <a:xfrm>
            <a:off x="0" y="-19365"/>
            <a:ext cx="12226426" cy="6877365"/>
          </a:xfrm>
          <a:prstGeom prst="rect">
            <a:avLst/>
          </a:prstGeom>
        </p:spPr>
      </p:pic>
      <p:pic>
        <p:nvPicPr>
          <p:cNvPr id="3" name="Image 2">
            <a:hlinkHover r:id="" action="ppaction://noaction">
              <a:snd r:embed="rId3" name="cerf_brame ou rait_converted.wav"/>
            </a:hlinkHover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822" y="2957290"/>
            <a:ext cx="5441624" cy="3617079"/>
          </a:xfrm>
          <a:prstGeom prst="rect">
            <a:avLst/>
          </a:prstGeom>
        </p:spPr>
      </p:pic>
      <p:pic>
        <p:nvPicPr>
          <p:cNvPr id="5" name="Image 4">
            <a:hlinkHover r:id="" action="ppaction://noaction">
              <a:snd r:embed="rId5" name="daim_converted_converted.wav"/>
            </a:hlinkHover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762" y="3110085"/>
            <a:ext cx="5441624" cy="3579568"/>
          </a:xfrm>
          <a:prstGeom prst="rect">
            <a:avLst/>
          </a:prstGeom>
        </p:spPr>
      </p:pic>
      <p:pic>
        <p:nvPicPr>
          <p:cNvPr id="6" name="Image 5">
            <a:hlinkHover r:id="" action="ppaction://noaction">
              <a:snd r:embed="rId7" name="La grenouille coasse_converted.wav"/>
            </a:hlinkHover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674" y="20108"/>
            <a:ext cx="5441624" cy="3630584"/>
          </a:xfrm>
          <a:prstGeom prst="rect">
            <a:avLst/>
          </a:prstGeom>
        </p:spPr>
      </p:pic>
      <p:pic>
        <p:nvPicPr>
          <p:cNvPr id="7" name="Image 6">
            <a:hlinkHover r:id="" action="ppaction://noaction">
              <a:snd r:embed="rId9" name="loup_converted_converted.wav"/>
            </a:hlinkHover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887" y="1037328"/>
            <a:ext cx="5441623" cy="3605075"/>
          </a:xfrm>
          <a:prstGeom prst="rect">
            <a:avLst/>
          </a:prstGeom>
        </p:spPr>
      </p:pic>
      <p:pic>
        <p:nvPicPr>
          <p:cNvPr id="8" name="Image 7">
            <a:hlinkHover r:id="" action="ppaction://noaction">
              <a:snd r:embed="rId11" name="Le renard glapit, jappe ou trompette2_converted.wav"/>
            </a:hlinkHover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699" y="260035"/>
            <a:ext cx="5441624" cy="3613578"/>
          </a:xfrm>
          <a:prstGeom prst="rect">
            <a:avLst/>
          </a:prstGeom>
        </p:spPr>
      </p:pic>
      <p:pic>
        <p:nvPicPr>
          <p:cNvPr id="9" name="Image 8">
            <a:hlinkHover r:id="" action="ppaction://noaction">
              <a:snd r:embed="rId13" name="Le sanglier grommelle ou nasille_converted.wav"/>
            </a:hlinkHover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066" y="229049"/>
            <a:ext cx="5441624" cy="3613578"/>
          </a:xfrm>
          <a:prstGeom prst="rect">
            <a:avLst/>
          </a:prstGeom>
        </p:spPr>
      </p:pic>
      <p:pic>
        <p:nvPicPr>
          <p:cNvPr id="10" name="Image 9">
            <a:hlinkHover r:id="" action="ppaction://noaction">
              <a:snd r:embed="rId15" name="L'ours gronde, grogne, hurle ou grommelle2_converted.wav"/>
            </a:hlinkHover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73" y="2633471"/>
            <a:ext cx="5441624" cy="3571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297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50"/>
                            </p:stCondLst>
                            <p:childTnLst>
                              <p:par>
                                <p:cTn id="4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50"/>
                            </p:stCondLst>
                            <p:childTnLst>
                              <p:par>
                                <p:cTn id="5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750"/>
                            </p:stCondLst>
                            <p:childTnLst>
                              <p:par>
                                <p:cTn id="6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1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750"/>
                            </p:stCondLst>
                            <p:childTnLst>
                              <p:par>
                                <p:cTn id="7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ensées 4"/>
          <p:cNvSpPr/>
          <p:nvPr/>
        </p:nvSpPr>
        <p:spPr>
          <a:xfrm>
            <a:off x="2195508" y="301692"/>
            <a:ext cx="8643179" cy="2670512"/>
          </a:xfrm>
          <a:prstGeom prst="cloudCallou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 lIns="91440" tIns="45720" rIns="91440" bIns="45720">
            <a:spAutoFit/>
            <a:sp3d extrusionH="57150">
              <a:bevelT w="38100" h="38100" prst="angle"/>
            </a:sp3d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CHRISTY" panose="02000000000000000000" pitchFamily="2" charset="0"/>
              </a:rPr>
              <a:t>Quelques animaux d’Afrique. </a:t>
            </a:r>
          </a:p>
        </p:txBody>
      </p:sp>
      <p:sp>
        <p:nvSpPr>
          <p:cNvPr id="6" name="Pensées 5"/>
          <p:cNvSpPr/>
          <p:nvPr/>
        </p:nvSpPr>
        <p:spPr>
          <a:xfrm>
            <a:off x="477269" y="3846920"/>
            <a:ext cx="11210307" cy="609064"/>
          </a:xfrm>
          <a:prstGeom prst="cloudCallou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 lIns="91440" tIns="45720" rIns="91440" bIns="45720">
            <a:spAutoFit/>
          </a:bodyPr>
          <a:lstStyle/>
          <a:p>
            <a:r>
              <a:rPr lang="fr-FR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HRISTY" panose="02000000000000000000" pitchFamily="2" charset="0"/>
              </a:rPr>
              <a:t>Même principe que pour les oiseaux.</a:t>
            </a:r>
          </a:p>
        </p:txBody>
      </p:sp>
    </p:spTree>
    <p:extLst>
      <p:ext uri="{BB962C8B-B14F-4D97-AF65-F5344CB8AC3E}">
        <p14:creationId xmlns:p14="http://schemas.microsoft.com/office/powerpoint/2010/main" val="1043478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6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hlinkHover r:id="" action="ppaction://noaction" endSnd="1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61" b="3761"/>
          <a:stretch/>
        </p:blipFill>
        <p:spPr>
          <a:xfrm>
            <a:off x="7490" y="0"/>
            <a:ext cx="12191999" cy="6893626"/>
          </a:xfrm>
          <a:prstGeom prst="rect">
            <a:avLst/>
          </a:prstGeom>
          <a:ln>
            <a:noFill/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01645">
            <a:off x="181005" y="5410409"/>
            <a:ext cx="2509997" cy="141328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19177" y="3366449"/>
            <a:ext cx="2461601" cy="162984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416" y="2149437"/>
            <a:ext cx="2661721" cy="1996291"/>
          </a:xfrm>
          <a:prstGeom prst="rect">
            <a:avLst/>
          </a:prstGeom>
        </p:spPr>
      </p:pic>
      <p:pic>
        <p:nvPicPr>
          <p:cNvPr id="9" name="Image 8">
            <a:hlinkHover r:id="" action="ppaction://noaction" endSnd="1"/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8" t="39691"/>
          <a:stretch/>
        </p:blipFill>
        <p:spPr>
          <a:xfrm rot="16200000" flipH="1">
            <a:off x="8545475" y="3211476"/>
            <a:ext cx="4708563" cy="2584486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0298" y="4273935"/>
            <a:ext cx="2512775" cy="2512775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0122">
            <a:off x="7861857" y="3575749"/>
            <a:ext cx="2160620" cy="216062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57992" y="1132444"/>
            <a:ext cx="3126427" cy="3126427"/>
          </a:xfrm>
          <a:prstGeom prst="rect">
            <a:avLst/>
          </a:prstGeom>
        </p:spPr>
      </p:pic>
      <p:pic>
        <p:nvPicPr>
          <p:cNvPr id="13" name="Image 12">
            <a:hlinkHover r:id="" action="ppaction://noaction" endSnd="1"/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8" t="44211" b="8681"/>
          <a:stretch/>
        </p:blipFill>
        <p:spPr>
          <a:xfrm rot="10800000" flipH="1" flipV="1">
            <a:off x="7604594" y="4882353"/>
            <a:ext cx="4587406" cy="2018805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5207489" y="1363586"/>
            <a:ext cx="2564765" cy="340519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1400" b="1" dirty="0" smtClean="0"/>
              <a:t>L’éléphant - barète </a:t>
            </a:r>
            <a:r>
              <a:rPr lang="fr-FR" sz="1400" b="1" dirty="0"/>
              <a:t>ou barrit</a:t>
            </a:r>
          </a:p>
        </p:txBody>
      </p:sp>
      <p:sp>
        <p:nvSpPr>
          <p:cNvPr id="15" name="Ellipse 14">
            <a:hlinkHover r:id="" action="ppaction://noaction">
              <a:snd r:embed="rId10" name="elephant__barète ou barrit.wav"/>
            </a:hlinkHover>
          </p:cNvPr>
          <p:cNvSpPr/>
          <p:nvPr/>
        </p:nvSpPr>
        <p:spPr>
          <a:xfrm>
            <a:off x="5568818" y="1816865"/>
            <a:ext cx="1852550" cy="127887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hlinkHover r:id="" action="ppaction://noaction">
              <a:snd r:embed="rId11" name="L'hippopotame - grogne.wav"/>
            </a:hlinkHover>
          </p:cNvPr>
          <p:cNvSpPr/>
          <p:nvPr/>
        </p:nvSpPr>
        <p:spPr>
          <a:xfrm rot="5400000">
            <a:off x="5445125" y="4437203"/>
            <a:ext cx="888891" cy="20442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2287209" y="3198996"/>
            <a:ext cx="2803965" cy="340519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/>
              <a:t>Le rhinocéros -  barète ou </a:t>
            </a:r>
            <a:r>
              <a:rPr lang="fr-FR" sz="1400" b="1" dirty="0" smtClean="0"/>
              <a:t>barrît</a:t>
            </a:r>
            <a:endParaRPr lang="fr-FR" sz="1400" b="1" dirty="0"/>
          </a:p>
        </p:txBody>
      </p:sp>
      <p:sp>
        <p:nvSpPr>
          <p:cNvPr id="17" name="Ellipse 16">
            <a:hlinkHover r:id="" action="ppaction://noaction">
              <a:snd r:embed="rId12" name="Le rhinocéros barète ou barrit_converted.wav"/>
            </a:hlinkHover>
          </p:cNvPr>
          <p:cNvSpPr/>
          <p:nvPr/>
        </p:nvSpPr>
        <p:spPr>
          <a:xfrm rot="5400000">
            <a:off x="3244053" y="3116687"/>
            <a:ext cx="616318" cy="169815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ZoneTexte 17"/>
          <p:cNvSpPr txBox="1"/>
          <p:nvPr/>
        </p:nvSpPr>
        <p:spPr>
          <a:xfrm>
            <a:off x="9931235" y="3940753"/>
            <a:ext cx="2130683" cy="57888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/>
              <a:t>Le tigre - feule, miaule, </a:t>
            </a:r>
            <a:endParaRPr lang="fr-FR" sz="1400" b="1" dirty="0" smtClean="0"/>
          </a:p>
          <a:p>
            <a:r>
              <a:rPr lang="fr-FR" sz="1400" b="1" dirty="0" smtClean="0"/>
              <a:t>rauque </a:t>
            </a:r>
            <a:r>
              <a:rPr lang="fr-FR" sz="1400" b="1" dirty="0"/>
              <a:t>ou râle</a:t>
            </a:r>
          </a:p>
        </p:txBody>
      </p:sp>
      <p:sp>
        <p:nvSpPr>
          <p:cNvPr id="19" name="Ellipse 18">
            <a:hlinkHover r:id="" action="ppaction://noaction">
              <a:snd r:embed="rId13" name="Le tigre - feule, miaule, rauque ou râle_converted.wav"/>
            </a:hlinkHover>
          </p:cNvPr>
          <p:cNvSpPr/>
          <p:nvPr/>
        </p:nvSpPr>
        <p:spPr>
          <a:xfrm rot="3359660">
            <a:off x="8564808" y="3639386"/>
            <a:ext cx="954269" cy="16246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ZoneTexte 19"/>
          <p:cNvSpPr txBox="1"/>
          <p:nvPr/>
        </p:nvSpPr>
        <p:spPr>
          <a:xfrm>
            <a:off x="594710" y="1929800"/>
            <a:ext cx="1595120" cy="340519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/>
              <a:t>Le zèbre </a:t>
            </a:r>
            <a:r>
              <a:rPr lang="fr-FR" sz="1400" b="1" dirty="0" smtClean="0"/>
              <a:t> - hennit</a:t>
            </a:r>
            <a:endParaRPr lang="fr-FR" sz="1400" b="1" dirty="0"/>
          </a:p>
        </p:txBody>
      </p:sp>
      <p:sp>
        <p:nvSpPr>
          <p:cNvPr id="21" name="Ellipse 20">
            <a:hlinkHover r:id="" action="ppaction://noaction">
              <a:snd r:embed="rId14" name="Le zèbre hennit_converted.wav"/>
            </a:hlinkHover>
          </p:cNvPr>
          <p:cNvSpPr/>
          <p:nvPr/>
        </p:nvSpPr>
        <p:spPr>
          <a:xfrm rot="4568830">
            <a:off x="882303" y="2060278"/>
            <a:ext cx="813362" cy="184025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ZoneTexte 21"/>
          <p:cNvSpPr txBox="1"/>
          <p:nvPr/>
        </p:nvSpPr>
        <p:spPr>
          <a:xfrm>
            <a:off x="183961" y="5113647"/>
            <a:ext cx="2646517" cy="340519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/>
              <a:t>Le </a:t>
            </a:r>
            <a:r>
              <a:rPr lang="fr-FR" sz="1400" b="1" dirty="0" smtClean="0"/>
              <a:t>crocodile - lamente </a:t>
            </a:r>
            <a:r>
              <a:rPr lang="fr-FR" sz="1400" b="1" dirty="0"/>
              <a:t>ou vagit</a:t>
            </a:r>
          </a:p>
        </p:txBody>
      </p:sp>
      <p:sp>
        <p:nvSpPr>
          <p:cNvPr id="23" name="Ellipse 22">
            <a:hlinkHover r:id="" action="ppaction://noaction">
              <a:snd r:embed="rId15" name="crocodile__lamente ou vagit.wav"/>
            </a:hlinkHover>
          </p:cNvPr>
          <p:cNvSpPr/>
          <p:nvPr/>
        </p:nvSpPr>
        <p:spPr>
          <a:xfrm rot="5400000">
            <a:off x="1024686" y="5117109"/>
            <a:ext cx="812224" cy="191766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ZoneTexte 23"/>
          <p:cNvSpPr txBox="1"/>
          <p:nvPr/>
        </p:nvSpPr>
        <p:spPr>
          <a:xfrm>
            <a:off x="9905786" y="534722"/>
            <a:ext cx="1312632" cy="340519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/>
              <a:t>Le lion - rugit</a:t>
            </a:r>
          </a:p>
        </p:txBody>
      </p:sp>
      <p:grpSp>
        <p:nvGrpSpPr>
          <p:cNvPr id="52" name="Groupe 51"/>
          <p:cNvGrpSpPr/>
          <p:nvPr/>
        </p:nvGrpSpPr>
        <p:grpSpPr>
          <a:xfrm>
            <a:off x="10044818" y="580581"/>
            <a:ext cx="1903515" cy="2047530"/>
            <a:chOff x="9854285" y="644599"/>
            <a:chExt cx="1903515" cy="2047530"/>
          </a:xfrm>
        </p:grpSpPr>
        <p:pic>
          <p:nvPicPr>
            <p:cNvPr id="8" name="Image 7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854285" y="808651"/>
              <a:ext cx="1903515" cy="1883478"/>
            </a:xfrm>
            <a:prstGeom prst="rect">
              <a:avLst/>
            </a:prstGeom>
          </p:spPr>
        </p:pic>
        <p:sp>
          <p:nvSpPr>
            <p:cNvPr id="25" name="Ellipse 24">
              <a:hlinkHover r:id="" action="ppaction://noaction">
                <a:snd r:embed="rId17" name="Le lion - rugit.wav"/>
              </a:hlinkHover>
            </p:cNvPr>
            <p:cNvSpPr/>
            <p:nvPr/>
          </p:nvSpPr>
          <p:spPr>
            <a:xfrm rot="5400000">
              <a:off x="10136145" y="439689"/>
              <a:ext cx="1288329" cy="1698150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30" name="ZoneTexte 29"/>
          <p:cNvSpPr txBox="1"/>
          <p:nvPr/>
        </p:nvSpPr>
        <p:spPr>
          <a:xfrm>
            <a:off x="4439760" y="6304223"/>
            <a:ext cx="2803965" cy="340519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/>
              <a:t>Le rhinocéros -  barète ou </a:t>
            </a:r>
            <a:r>
              <a:rPr lang="fr-FR" sz="1400" b="1" dirty="0" smtClean="0"/>
              <a:t>barrît</a:t>
            </a:r>
            <a:endParaRPr lang="fr-FR" sz="1400" b="1" dirty="0"/>
          </a:p>
        </p:txBody>
      </p:sp>
      <p:sp>
        <p:nvSpPr>
          <p:cNvPr id="33" name="Rectangle 32"/>
          <p:cNvSpPr/>
          <p:nvPr/>
        </p:nvSpPr>
        <p:spPr>
          <a:xfrm>
            <a:off x="0" y="0"/>
            <a:ext cx="12199489" cy="685800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46" name="Rectangle 45">
            <a:hlinkHover r:id="" action="ppaction://noaction" endSnd="1"/>
          </p:cNvPr>
          <p:cNvSpPr/>
          <p:nvPr/>
        </p:nvSpPr>
        <p:spPr>
          <a:xfrm>
            <a:off x="4176584" y="4882353"/>
            <a:ext cx="3428010" cy="19756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Rectangle 46">
            <a:hlinkHover r:id="" action="ppaction://noaction" endSnd="1"/>
          </p:cNvPr>
          <p:cNvSpPr/>
          <p:nvPr/>
        </p:nvSpPr>
        <p:spPr>
          <a:xfrm>
            <a:off x="1188" y="4867946"/>
            <a:ext cx="3428010" cy="19756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Rectangle 47">
            <a:hlinkHover r:id="" action="ppaction://noaction" endSnd="1"/>
          </p:cNvPr>
          <p:cNvSpPr/>
          <p:nvPr/>
        </p:nvSpPr>
        <p:spPr>
          <a:xfrm>
            <a:off x="2342497" y="2575188"/>
            <a:ext cx="2792122" cy="19756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Rectangle 48">
            <a:hlinkHover r:id="" action="ppaction://noaction" endSnd="1"/>
          </p:cNvPr>
          <p:cNvSpPr/>
          <p:nvPr/>
        </p:nvSpPr>
        <p:spPr>
          <a:xfrm>
            <a:off x="53413" y="2213649"/>
            <a:ext cx="2590666" cy="18050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Rectangle 49">
            <a:hlinkHover r:id="" action="ppaction://noaction" endSnd="1"/>
          </p:cNvPr>
          <p:cNvSpPr/>
          <p:nvPr/>
        </p:nvSpPr>
        <p:spPr>
          <a:xfrm>
            <a:off x="5267854" y="1785983"/>
            <a:ext cx="2716565" cy="19756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Hover r:id="" action="ppaction://noaction" endSnd="1"/>
          </p:cNvPr>
          <p:cNvSpPr/>
          <p:nvPr/>
        </p:nvSpPr>
        <p:spPr>
          <a:xfrm>
            <a:off x="8018667" y="3655596"/>
            <a:ext cx="2716565" cy="19756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hlinkHover r:id="" action="ppaction://noaction" endSnd="1"/>
          </p:cNvPr>
          <p:cNvSpPr/>
          <p:nvPr/>
        </p:nvSpPr>
        <p:spPr>
          <a:xfrm>
            <a:off x="4336317" y="4742894"/>
            <a:ext cx="3275766" cy="19756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5" name="Rectangle 54">
            <a:hlinkHover r:id="" action="ppaction://noaction" endSnd="1"/>
          </p:cNvPr>
          <p:cNvSpPr/>
          <p:nvPr/>
        </p:nvSpPr>
        <p:spPr>
          <a:xfrm>
            <a:off x="162930" y="4868944"/>
            <a:ext cx="2943387" cy="19756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Rectangle 55">
            <a:hlinkHover r:id="" action="ppaction://noaction" endSnd="1"/>
          </p:cNvPr>
          <p:cNvSpPr/>
          <p:nvPr/>
        </p:nvSpPr>
        <p:spPr>
          <a:xfrm>
            <a:off x="2483095" y="2609774"/>
            <a:ext cx="2716565" cy="19756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7" name="Rectangle 56">
            <a:hlinkHover r:id="" action="ppaction://noaction" endSnd="1"/>
          </p:cNvPr>
          <p:cNvSpPr/>
          <p:nvPr/>
        </p:nvSpPr>
        <p:spPr>
          <a:xfrm>
            <a:off x="-295598" y="1929800"/>
            <a:ext cx="2716565" cy="19756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8" name="Rectangle 57">
            <a:hlinkHover r:id="" action="ppaction://noaction" endSnd="1"/>
          </p:cNvPr>
          <p:cNvSpPr/>
          <p:nvPr/>
        </p:nvSpPr>
        <p:spPr>
          <a:xfrm>
            <a:off x="5290412" y="1598063"/>
            <a:ext cx="2716565" cy="19756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8128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"/>
                            </p:stCondLst>
                            <p:childTnLst>
                              <p:par>
                                <p:cTn id="10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000"/>
                            </p:stCondLst>
                            <p:childTnLst>
                              <p:par>
                                <p:cTn id="14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050"/>
                            </p:stCondLst>
                            <p:childTnLst>
                              <p:par>
                                <p:cTn id="15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6" grpId="0" animBg="1"/>
      <p:bldP spid="16" grpId="1" animBg="1"/>
      <p:bldP spid="18" grpId="0" animBg="1"/>
      <p:bldP spid="18" grpId="1" animBg="1"/>
      <p:bldP spid="20" grpId="0" animBg="1"/>
      <p:bldP spid="20" grpId="1" animBg="1"/>
      <p:bldP spid="22" grpId="0" animBg="1"/>
      <p:bldP spid="22" grpId="1" animBg="1"/>
      <p:bldP spid="24" grpId="0" animBg="1"/>
      <p:bldP spid="30" grpId="0" animBg="1"/>
      <p:bldP spid="30" grpId="1" animBg="1"/>
      <p:bldP spid="46" grpId="0"/>
      <p:bldP spid="47" grpId="0"/>
      <p:bldP spid="48" grpId="0"/>
      <p:bldP spid="49" grpId="0"/>
      <p:bldP spid="50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285" y="3058102"/>
            <a:ext cx="2003508" cy="3357835"/>
          </a:xfrm>
          <a:prstGeom prst="rect">
            <a:avLst/>
          </a:prstGeom>
        </p:spPr>
      </p:pic>
      <p:pic>
        <p:nvPicPr>
          <p:cNvPr id="3" name="Imag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065" y="3384077"/>
            <a:ext cx="3037472" cy="3206220"/>
          </a:xfrm>
          <a:prstGeom prst="rect">
            <a:avLst/>
          </a:prstGeom>
        </p:spPr>
      </p:pic>
      <p:sp>
        <p:nvSpPr>
          <p:cNvPr id="4" name="Pensées 3">
            <a:hlinkClick r:id="rId3" action="ppaction://hlinksldjump"/>
          </p:cNvPr>
          <p:cNvSpPr/>
          <p:nvPr/>
        </p:nvSpPr>
        <p:spPr>
          <a:xfrm flipH="1">
            <a:off x="430380" y="2261633"/>
            <a:ext cx="3489158" cy="796469"/>
          </a:xfrm>
          <a:prstGeom prst="cloudCallou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HRISTY" panose="02000000000000000000" pitchFamily="2" charset="0"/>
              </a:rPr>
              <a:t>Recommencer</a:t>
            </a:r>
          </a:p>
        </p:txBody>
      </p:sp>
      <p:sp>
        <p:nvSpPr>
          <p:cNvPr id="6" name="Pensées 5">
            <a:hlinkClick r:id="" action="ppaction://hlinkshowjump?jump=nextslide"/>
          </p:cNvPr>
          <p:cNvSpPr/>
          <p:nvPr/>
        </p:nvSpPr>
        <p:spPr>
          <a:xfrm>
            <a:off x="8899376" y="1968495"/>
            <a:ext cx="1953110" cy="890171"/>
          </a:xfrm>
          <a:prstGeom prst="cloudCallou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HRISTY" panose="02000000000000000000" pitchFamily="2" charset="0"/>
              </a:rPr>
              <a:t>Sortir</a:t>
            </a:r>
          </a:p>
        </p:txBody>
      </p:sp>
    </p:spTree>
    <p:extLst>
      <p:ext uri="{BB962C8B-B14F-4D97-AF65-F5344CB8AC3E}">
        <p14:creationId xmlns:p14="http://schemas.microsoft.com/office/powerpoint/2010/main" val="3894478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6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487387" y="0"/>
            <a:ext cx="9144001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1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0" y="2110453"/>
            <a:ext cx="332442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1400" b="1" dirty="0">
                <a:ln w="50800"/>
                <a:solidFill>
                  <a:prstClr val="white">
                    <a:shade val="50000"/>
                  </a:prstClr>
                </a:solidFill>
                <a:latin typeface="FlamencoD" pitchFamily="82" charset="0"/>
                <a:cs typeface="Arial" panose="020B0604020202020204" pitchFamily="34" charset="0"/>
              </a:rPr>
              <a:t>    </a:t>
            </a:r>
            <a:r>
              <a:rPr lang="fr-FR" sz="1400" b="1" dirty="0" smtClean="0">
                <a:ln w="50800"/>
                <a:solidFill>
                  <a:prstClr val="white">
                    <a:shade val="50000"/>
                  </a:prstClr>
                </a:solidFill>
                <a:latin typeface="FlamencoD" pitchFamily="82" charset="0"/>
                <a:cs typeface="Arial" panose="020B0604020202020204" pitchFamily="34" charset="0"/>
              </a:rPr>
              <a:t>Animations :</a:t>
            </a:r>
            <a:endParaRPr lang="fr-FR" sz="1400" b="1" dirty="0">
              <a:ln w="50800"/>
              <a:solidFill>
                <a:prstClr val="white">
                  <a:shade val="50000"/>
                </a:prstClr>
              </a:solidFill>
              <a:latin typeface="FlamencoD" pitchFamily="82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961901" y="874487"/>
            <a:ext cx="236252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1400" b="1" dirty="0" smtClean="0">
                <a:ln w="50800"/>
                <a:solidFill>
                  <a:prstClr val="white">
                    <a:shade val="50000"/>
                  </a:prstClr>
                </a:solidFill>
                <a:latin typeface="FlamencoD" pitchFamily="82" charset="0"/>
                <a:cs typeface="Arial" panose="020B0604020202020204" pitchFamily="34" charset="0"/>
              </a:rPr>
              <a:t>Images :</a:t>
            </a:r>
            <a:endParaRPr lang="fr-FR" sz="2400" b="1" dirty="0">
              <a:ln w="50800"/>
              <a:solidFill>
                <a:prstClr val="white">
                  <a:shade val="50000"/>
                </a:prstClr>
              </a:solidFill>
              <a:latin typeface="FlamencoD" pitchFamily="82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439386" y="180774"/>
            <a:ext cx="288503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1400" b="1" dirty="0">
                <a:ln w="50800"/>
                <a:solidFill>
                  <a:prstClr val="white">
                    <a:shade val="50000"/>
                  </a:prstClr>
                </a:solidFill>
                <a:latin typeface="FlamencoD" pitchFamily="82" charset="0"/>
                <a:cs typeface="Arial" panose="020B0604020202020204" pitchFamily="34" charset="0"/>
              </a:rPr>
              <a:t>Réalisé le:</a:t>
            </a:r>
          </a:p>
        </p:txBody>
      </p:sp>
      <p:sp>
        <p:nvSpPr>
          <p:cNvPr id="10" name="Rectangle 9"/>
          <p:cNvSpPr/>
          <p:nvPr/>
        </p:nvSpPr>
        <p:spPr>
          <a:xfrm>
            <a:off x="3467100" y="183784"/>
            <a:ext cx="7164288" cy="30777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fr-FR" sz="1400" dirty="0" smtClean="0">
                <a:ln w="50800"/>
                <a:solidFill>
                  <a:prstClr val="white">
                    <a:shade val="50000"/>
                  </a:prstClr>
                </a:solidFill>
                <a:latin typeface="FlamencoD" pitchFamily="82" charset="0"/>
                <a:cs typeface="Arial" panose="020B0604020202020204" pitchFamily="34" charset="0"/>
              </a:rPr>
              <a:t>18 mai 2020</a:t>
            </a:r>
            <a:endParaRPr lang="fr-FR" sz="1400" dirty="0">
              <a:ln w="50800"/>
              <a:solidFill>
                <a:prstClr val="white">
                  <a:shade val="50000"/>
                </a:prstClr>
              </a:solidFill>
              <a:latin typeface="FlamencoD" pitchFamily="82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467100" y="826007"/>
            <a:ext cx="7164288" cy="30777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fr-FR" sz="1400" dirty="0" smtClean="0">
                <a:ln w="50800"/>
                <a:solidFill>
                  <a:prstClr val="white">
                    <a:shade val="50000"/>
                  </a:prstClr>
                </a:solidFill>
                <a:latin typeface="FlamencoD" pitchFamily="82" charset="0"/>
                <a:cs typeface="Arial" panose="020B0604020202020204" pitchFamily="34" charset="0"/>
              </a:rPr>
              <a:t>Du web </a:t>
            </a:r>
            <a:endParaRPr lang="fr-FR" sz="1400" dirty="0">
              <a:ln w="50800"/>
              <a:solidFill>
                <a:prstClr val="white">
                  <a:shade val="50000"/>
                </a:prstClr>
              </a:solidFill>
              <a:latin typeface="FlamencoD" pitchFamily="82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3467100" y="2110453"/>
            <a:ext cx="7021388" cy="30777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fr-FR" sz="1400" b="1" dirty="0" err="1">
                <a:ln w="50800"/>
                <a:solidFill>
                  <a:prstClr val="white">
                    <a:shade val="50000"/>
                  </a:prstClr>
                </a:solidFill>
                <a:latin typeface="FlamencoD" pitchFamily="82" charset="0"/>
                <a:cs typeface="Arial" panose="020B0604020202020204" pitchFamily="34" charset="0"/>
              </a:rPr>
              <a:t>HerrA</a:t>
            </a:r>
            <a:endParaRPr lang="fr-FR" sz="1400" b="1" dirty="0">
              <a:ln w="50800"/>
              <a:solidFill>
                <a:prstClr val="white">
                  <a:shade val="50000"/>
                </a:prstClr>
              </a:solidFill>
              <a:latin typeface="FlamencoD" pitchFamily="82" charset="0"/>
              <a:cs typeface="Arial" panose="020B0604020202020204" pitchFamily="34" charset="0"/>
            </a:endParaRPr>
          </a:p>
        </p:txBody>
      </p:sp>
      <p:pic>
        <p:nvPicPr>
          <p:cNvPr id="13" name="Picture 13" descr="D:\1 Ma planete\images\copyrith bleu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5426" y="4255919"/>
            <a:ext cx="2643062" cy="2222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7978825" y="3925189"/>
            <a:ext cx="2376264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600" b="1" dirty="0">
                <a:ln/>
                <a:solidFill>
                  <a:srgbClr val="4BACC6">
                    <a:tint val="50000"/>
                    <a:satMod val="180000"/>
                  </a:srgbClr>
                </a:solidFill>
                <a:latin typeface="FlamencoD" pitchFamily="82" charset="0"/>
                <a:cs typeface="Arial" panose="020B0604020202020204" pitchFamily="34" charset="0"/>
              </a:rPr>
              <a:t>Création:</a:t>
            </a:r>
            <a:r>
              <a:rPr lang="fr-FR" sz="2800" b="1" dirty="0">
                <a:ln/>
                <a:solidFill>
                  <a:srgbClr val="4BACC6">
                    <a:tint val="50000"/>
                    <a:satMod val="180000"/>
                  </a:srgbClr>
                </a:solidFill>
                <a:latin typeface="Thickhead" pitchFamily="2" charset="0"/>
                <a:cs typeface="Arial" panose="020B0604020202020204" pitchFamily="34" charset="0"/>
              </a:rPr>
              <a:t> </a:t>
            </a:r>
            <a:endParaRPr lang="fr-FR" sz="1600" b="1" dirty="0">
              <a:ln/>
              <a:solidFill>
                <a:srgbClr val="4BACC6">
                  <a:tint val="50000"/>
                  <a:satMod val="180000"/>
                </a:srgbClr>
              </a:solidFill>
              <a:latin typeface="FlamencoD" pitchFamily="82" charset="0"/>
              <a:cs typeface="Arial" panose="020B0604020202020204" pitchFamily="34" charset="0"/>
            </a:endParaRPr>
          </a:p>
        </p:txBody>
      </p:sp>
      <p:pic>
        <p:nvPicPr>
          <p:cNvPr id="16" name="Picture 12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518" y="5482719"/>
            <a:ext cx="3079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 bwMode="auto">
          <a:xfrm>
            <a:off x="1163782" y="1458950"/>
            <a:ext cx="2160642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1400" b="1" dirty="0" smtClean="0">
                <a:ln w="50800"/>
                <a:solidFill>
                  <a:prstClr val="white">
                    <a:shade val="50000"/>
                  </a:prstClr>
                </a:solidFill>
                <a:latin typeface="FlamencoD" pitchFamily="82" charset="0"/>
                <a:cs typeface="Arial" panose="020B0604020202020204" pitchFamily="34" charset="0"/>
              </a:rPr>
              <a:t>Sons :</a:t>
            </a:r>
            <a:endParaRPr lang="fr-FR" sz="1400" b="1" dirty="0">
              <a:ln w="50800"/>
              <a:solidFill>
                <a:prstClr val="white">
                  <a:shade val="50000"/>
                </a:prstClr>
              </a:solidFill>
              <a:latin typeface="FlamencoD" pitchFamily="82" charset="0"/>
              <a:cs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467100" y="1468230"/>
            <a:ext cx="7164288" cy="30777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fr-FR" sz="1400" dirty="0" smtClean="0">
                <a:ln w="50800"/>
                <a:solidFill>
                  <a:prstClr val="white">
                    <a:shade val="50000"/>
                  </a:prstClr>
                </a:solidFill>
                <a:latin typeface="FlamencoD" pitchFamily="82" charset="0"/>
                <a:cs typeface="Arial" panose="020B0604020202020204" pitchFamily="34" charset="0"/>
              </a:rPr>
              <a:t>Du web</a:t>
            </a:r>
            <a:endParaRPr lang="fr-FR" sz="1400" dirty="0">
              <a:ln w="50800"/>
              <a:solidFill>
                <a:prstClr val="white">
                  <a:shade val="50000"/>
                </a:prstClr>
              </a:solidFill>
              <a:latin typeface="FlamencoD" pitchFamily="82" charset="0"/>
              <a:cs typeface="Arial" panose="020B0604020202020204" pitchFamily="34" charset="0"/>
            </a:endParaRPr>
          </a:p>
        </p:txBody>
      </p:sp>
      <p:sp>
        <p:nvSpPr>
          <p:cNvPr id="19" name="ZoneTexte 14"/>
          <p:cNvSpPr txBox="1">
            <a:spLocks noChangeArrowheads="1"/>
          </p:cNvSpPr>
          <p:nvPr/>
        </p:nvSpPr>
        <p:spPr bwMode="auto">
          <a:xfrm>
            <a:off x="6823076" y="6478588"/>
            <a:ext cx="38449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vous désirez contacter l’auteur cliquez sur le logo</a:t>
            </a:r>
          </a:p>
        </p:txBody>
      </p:sp>
    </p:spTree>
    <p:extLst>
      <p:ext uri="{BB962C8B-B14F-4D97-AF65-F5344CB8AC3E}">
        <p14:creationId xmlns:p14="http://schemas.microsoft.com/office/powerpoint/2010/main" val="261049006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9" presetID="56" presetClass="entr" presetSubtype="0" fill="hold" nodeType="after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13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164" y="1139825"/>
            <a:ext cx="6492875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1524001" y="3730749"/>
            <a:ext cx="9121775" cy="92333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 tooltip="Cliquez ici pour recevoir 1 pps par jour"/>
              </a:rPr>
              <a:t>Recevez un pps par jour </a:t>
            </a:r>
          </a:p>
          <a:p>
            <a:pPr algn="ctr"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 tooltip="Cliquez ici pour recevoir 1 pps par jour"/>
              </a:rPr>
              <a:t>en cliquant ici</a:t>
            </a: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1529960" y="2618759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/>
              </a:rPr>
              <a:t>pps-images-photos.com</a:t>
            </a: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63911" y="2151515"/>
            <a:ext cx="1819729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000" b="1" dirty="0">
                <a:ln w="50800"/>
                <a:solidFill>
                  <a:schemeClr val="bg1">
                    <a:shade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400000">
            <a:off x="3804138" y="1198649"/>
            <a:ext cx="4561498" cy="4683866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>
              <a:defRPr/>
            </a:pPr>
            <a:r>
              <a:rPr lang="fr-FR" sz="2000" b="1" spc="27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825" y="939800"/>
            <a:ext cx="4699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33407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doise">
  <a:themeElements>
    <a:clrScheme name="Ardois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Ardois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dois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Ardoise</Template>
  <TotalTime>667</TotalTime>
  <Words>262</Words>
  <Application>Microsoft Office PowerPoint</Application>
  <PresentationFormat>Grand écran</PresentationFormat>
  <Paragraphs>54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10</vt:i4>
      </vt:variant>
    </vt:vector>
  </HeadingPairs>
  <TitlesOfParts>
    <vt:vector size="22" baseType="lpstr">
      <vt:lpstr>AR CHRISTY</vt:lpstr>
      <vt:lpstr>Arial</vt:lpstr>
      <vt:lpstr>Calibri</vt:lpstr>
      <vt:lpstr>Calisto MT</vt:lpstr>
      <vt:lpstr>Cooper Black</vt:lpstr>
      <vt:lpstr>FlamencoD</vt:lpstr>
      <vt:lpstr>Thickhead</vt:lpstr>
      <vt:lpstr>Times New Roman</vt:lpstr>
      <vt:lpstr>Trebuchet MS</vt:lpstr>
      <vt:lpstr>Wingdings 2</vt:lpstr>
      <vt:lpstr>Ardoise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Pps HerrA</dc:creator>
  <cp:lastModifiedBy>     </cp:lastModifiedBy>
  <cp:revision>72</cp:revision>
  <dcterms:created xsi:type="dcterms:W3CDTF">2020-05-15T19:26:27Z</dcterms:created>
  <dcterms:modified xsi:type="dcterms:W3CDTF">2020-05-18T20:09:24Z</dcterms:modified>
</cp:coreProperties>
</file>