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73" r:id="rId2"/>
    <p:sldId id="277" r:id="rId3"/>
    <p:sldId id="256" r:id="rId4"/>
    <p:sldId id="269" r:id="rId5"/>
    <p:sldId id="272" r:id="rId6"/>
    <p:sldId id="271" r:id="rId7"/>
    <p:sldId id="270" r:id="rId8"/>
    <p:sldId id="268" r:id="rId9"/>
    <p:sldId id="266" r:id="rId10"/>
    <p:sldId id="267" r:id="rId11"/>
    <p:sldId id="265" r:id="rId12"/>
    <p:sldId id="264" r:id="rId13"/>
    <p:sldId id="263" r:id="rId14"/>
    <p:sldId id="262" r:id="rId15"/>
    <p:sldId id="261" r:id="rId16"/>
    <p:sldId id="260" r:id="rId17"/>
    <p:sldId id="259" r:id="rId18"/>
    <p:sldId id="258" r:id="rId19"/>
    <p:sldId id="257" r:id="rId20"/>
    <p:sldId id="274" r:id="rId21"/>
    <p:sldId id="275" r:id="rId22"/>
    <p:sldId id="276" r:id="rId23"/>
    <p:sldId id="278" r:id="rId2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03" autoAdjust="0"/>
    <p:restoredTop sz="94660"/>
  </p:normalViewPr>
  <p:slideViewPr>
    <p:cSldViewPr snapToGrid="0">
      <p:cViewPr varScale="1">
        <p:scale>
          <a:sx n="89" d="100"/>
          <a:sy n="89" d="100"/>
        </p:scale>
        <p:origin x="34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512FBE-46EA-41E1-B40E-0AA4BB254544}" type="datetimeFigureOut">
              <a:rPr lang="fr-FR" smtClean="0"/>
              <a:t>06/09/2024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1CE9A5-9D4B-4616-9DD5-8244981CBE6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87153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61CE9A5-9D4B-4616-9DD5-8244981CBE62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62784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F46E51-37F0-E7FB-C147-70D15F470FF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5ACCC89-7C7A-9190-813A-F8FC99ABAD5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39C9EBA-326C-1726-3AB4-1308E8F243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70A6-4612-48C8-A9ED-72F355418300}" type="datetimeFigureOut">
              <a:rPr lang="fr-FR" smtClean="0"/>
              <a:t>06/09/2024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C1731FE-D10A-7765-559D-5E96DE197C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F70CD19-C63A-2899-DB5E-47BDA62320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F1F6B-844B-43DC-B435-61D1564E98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878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333E1E2-1E6E-00EA-8853-70B7F5410F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C97E283-5B1B-2720-179C-DADC7AED69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69EA21D-A45D-538E-5AEE-94D6CC2167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70A6-4612-48C8-A9ED-72F355418300}" type="datetimeFigureOut">
              <a:rPr lang="fr-FR" smtClean="0"/>
              <a:t>06/09/2024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B8FB04-0C10-035F-7CCC-1CC91E245A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ED75D21-4AA9-B1A8-E4B1-82B21DACB4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F1F6B-844B-43DC-B435-61D1564E98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8491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650B67-AD51-5053-E115-42E04740F6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A6603A1-654D-286A-001A-8F41C9365B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6BBAAF1-EB1C-82C5-EDBB-F434A6CEE7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70A6-4612-48C8-A9ED-72F355418300}" type="datetimeFigureOut">
              <a:rPr lang="fr-FR" smtClean="0"/>
              <a:t>06/09/2024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586EAD4-79BB-A997-B7ED-074B169BED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1A475B0-3487-544B-BFCC-808E268897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F1F6B-844B-43DC-B435-61D1564E98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7714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557F6A-AF26-086D-A44C-33B07A9F4F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CAFB706-5B73-54C3-5F14-3803675523E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2CC5397-CB5A-ACB6-FEBA-1439BF503E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16C23BF-228B-3D64-B499-CAB59F03A7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70A6-4612-48C8-A9ED-72F355418300}" type="datetimeFigureOut">
              <a:rPr lang="fr-FR" smtClean="0"/>
              <a:t>06/09/2024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95901FF-4315-DC1C-2BCE-CD1C1763FE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1E8C3C7-85D0-8FF4-C59F-EF723D2F72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F1F6B-844B-43DC-B435-61D1564E98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3204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6619FA-686D-D3C0-E7CB-E6E0DD7393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D25A087-FB40-2A3E-75B2-842A201ED9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1B18C86-BF45-28E0-A476-54EBD80254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D7A503C9-23DD-1647-021C-33D3611341D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D4312233-15C7-54CF-C1FF-386EDCD539C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2E01DE0B-D033-37EC-2182-AFF7C5834A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70A6-4612-48C8-A9ED-72F355418300}" type="datetimeFigureOut">
              <a:rPr lang="fr-FR" smtClean="0"/>
              <a:t>06/09/2024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C98AA05E-67FE-AA77-7C3D-A604CE8C70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026FC8A-8E8D-519B-DD4B-C5DE84ABDE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F1F6B-844B-43DC-B435-61D1564E98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009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334202-E9E2-3728-99FA-9A5AAF1083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A85471DE-85F4-AD6F-8B7C-16DED129F7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70A6-4612-48C8-A9ED-72F355418300}" type="datetimeFigureOut">
              <a:rPr lang="fr-FR" smtClean="0"/>
              <a:t>06/09/2024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363AF0C9-BDB6-D028-D647-6D9C19F096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0406FAC-1C39-20D4-527F-A9D19285A9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F1F6B-844B-43DC-B435-61D1564E98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2896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98CCBBA-E86D-1F38-282B-A38D1DCFD0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70A6-4612-48C8-A9ED-72F355418300}" type="datetimeFigureOut">
              <a:rPr lang="fr-FR" smtClean="0"/>
              <a:t>06/09/2024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001C137-E47D-4F55-E948-1156ACC2B2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726ED64-0944-8D75-F98F-8EDF61E7E7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F1F6B-844B-43DC-B435-61D1564E98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0209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FFDEF08-D882-A07B-669C-ECFF270B42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C476696-2132-25C3-C3E8-3C62894137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8C65474-C3A6-9C3E-D187-E5F229CF086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5E65136-04E6-1C8D-0B45-4F9CD64947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70A6-4612-48C8-A9ED-72F355418300}" type="datetimeFigureOut">
              <a:rPr lang="fr-FR" smtClean="0"/>
              <a:t>06/09/2024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6AD29BB-E8B0-B4CC-DDAC-50819CE846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949236A-7C37-0D94-3F31-2755E2FD90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F1F6B-844B-43DC-B435-61D1564E98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0921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5969BC-190E-683A-4B68-79EE1DB5CE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FADDF961-3631-3D77-A7CD-83281D9670E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4437339-9341-B713-AA79-F1BE4C54A3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BC83029-BDE3-3476-55CF-374E620B38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70A6-4612-48C8-A9ED-72F355418300}" type="datetimeFigureOut">
              <a:rPr lang="fr-FR" smtClean="0"/>
              <a:t>06/09/2024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CF8061B-91FC-DC37-54B0-10CA904D41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25B051E-E794-9E3F-9242-48589749B6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F1F6B-844B-43DC-B435-61D1564E98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5747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3525C7-4ED0-99A1-5BC6-559D29C4EF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D3193B9-6FDF-5469-C49F-B13A236291E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14EA2C7-1BDA-22F0-2F2F-35A0F386E9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70A6-4612-48C8-A9ED-72F355418300}" type="datetimeFigureOut">
              <a:rPr lang="fr-FR" smtClean="0"/>
              <a:t>06/09/2024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8B84119-28E8-AFF3-654E-A1A6433ECC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DAE65BF-222E-D7EF-631F-21C496728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F1F6B-844B-43DC-B435-61D1564E98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1661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A81248CB-89FA-146D-3231-5A80A119D34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F3F179A-207E-B29A-868F-BA332812CF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9486C00-5979-B578-5B31-63EEAED939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70A6-4612-48C8-A9ED-72F355418300}" type="datetimeFigureOut">
              <a:rPr lang="fr-FR" smtClean="0"/>
              <a:t>06/09/2024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AE3CD1B-48E0-BAA7-B4F6-FCDB7E3134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EA9FBAF-D358-B347-0344-D905E868CF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F1F6B-844B-43DC-B435-61D1564E98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3382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982FAEB6-5FA0-7B73-309A-9261F5038A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A16327D-0C15-2B18-9E04-6517ECEE78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B4B762-7B07-7C0B-3C4A-76BA4011390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8BF70A6-4612-48C8-A9ED-72F355418300}" type="datetimeFigureOut">
              <a:rPr lang="fr-FR" smtClean="0"/>
              <a:t>06/09/2024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1888D7D-901F-015F-AEA7-254A752BF2E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A36057D-8644-50D3-A242-7D41163720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EEF1F6B-844B-43DC-B435-61D1564E98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90798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plante, nature&#10;&#10;Description générée automatiquement">
            <a:extLst>
              <a:ext uri="{FF2B5EF4-FFF2-40B4-BE49-F238E27FC236}">
                <a16:creationId xmlns:a16="http://schemas.microsoft.com/office/drawing/2014/main" id="{C8D6A363-774F-DAB0-9482-9DDBE3D6D6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7100" y="838200"/>
            <a:ext cx="7797800" cy="51816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F74FFA1-90FA-93D7-D90A-C3A5A001E556}"/>
              </a:ext>
            </a:extLst>
          </p:cNvPr>
          <p:cNvSpPr txBox="1"/>
          <p:nvPr/>
        </p:nvSpPr>
        <p:spPr>
          <a:xfrm>
            <a:off x="3560780" y="376535"/>
            <a:ext cx="57230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Parc national Theodore Roosevelt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1432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  <p:sndAc>
          <p:stSnd loop="1">
            <p:snd r:embed="rId2" name="Just For YOU - Ernesto Cortazar.wav"/>
          </p:stSnd>
        </p:sndAc>
      </p:transition>
    </mc:Choice>
    <mc:Fallback>
      <p:transition spd="slow" advClick="0" advTm="8000">
        <p:fade/>
        <p:sndAc>
          <p:stSnd loop="1">
            <p:snd r:embed="rId2" name="Just For YOU - Ernesto Cortazar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C5D53E7-E3A0-196B-AD4E-293977B8A490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b="1" dirty="0">
                <a:solidFill>
                  <a:srgbClr val="FFFF00"/>
                </a:solidFill>
              </a:rPr>
              <a:t>Le parc national Theodore Roosevelt (en anglais Theodore Roosevelt National Park) est un parc national américain situé dans l'État du Dakota du Nord, et créé en 1978.</a:t>
            </a:r>
          </a:p>
          <a:p>
            <a:pPr algn="ctr"/>
            <a:endParaRPr lang="fr-FR" sz="3600" b="1" dirty="0">
              <a:solidFill>
                <a:srgbClr val="FFFF00"/>
              </a:solidFill>
            </a:endParaRPr>
          </a:p>
          <a:p>
            <a:pPr algn="ctr"/>
            <a:r>
              <a:rPr lang="fr-FR" sz="3600" b="1" dirty="0">
                <a:solidFill>
                  <a:srgbClr val="FFFF00"/>
                </a:solidFill>
              </a:rPr>
              <a:t>Il est nommé d'après le président des États-Unis Theodore Roosevelt, propriétaire d'un ranch aujourd'hui préservé dans le parc. Le parc couvre une surface de 285 km² répartie en trois parties : l'unité Nord, l'unité Sud et le ranch </a:t>
            </a:r>
            <a:r>
              <a:rPr lang="fr-FR" sz="3600" b="1" dirty="0" err="1">
                <a:solidFill>
                  <a:srgbClr val="FFFF00"/>
                </a:solidFill>
              </a:rPr>
              <a:t>Elkhorn</a:t>
            </a:r>
            <a:r>
              <a:rPr lang="fr-FR" sz="3600" b="1" dirty="0">
                <a:solidFill>
                  <a:srgbClr val="FFFF00"/>
                </a:solidFill>
              </a:rPr>
              <a:t>, géographiquement séparés de badlands.</a:t>
            </a:r>
          </a:p>
          <a:p>
            <a:pPr algn="ctr"/>
            <a:endParaRPr lang="fr-FR" sz="3600" b="1" dirty="0">
              <a:solidFill>
                <a:srgbClr val="FFFF00"/>
              </a:solidFill>
            </a:endParaRPr>
          </a:p>
          <a:p>
            <a:pPr algn="ctr"/>
            <a:r>
              <a:rPr lang="fr-FR" sz="3600" b="1" dirty="0">
                <a:solidFill>
                  <a:srgbClr val="FFFF00"/>
                </a:solidFill>
              </a:rPr>
              <a:t>Le parc a accueilli 850 000 visiteurs en 2021.</a:t>
            </a:r>
          </a:p>
        </p:txBody>
      </p:sp>
    </p:spTree>
    <p:extLst>
      <p:ext uri="{BB962C8B-B14F-4D97-AF65-F5344CB8AC3E}">
        <p14:creationId xmlns:p14="http://schemas.microsoft.com/office/powerpoint/2010/main" val="1906684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plante&#10;&#10;Description générée automatiquement">
            <a:extLst>
              <a:ext uri="{FF2B5EF4-FFF2-40B4-BE49-F238E27FC236}">
                <a16:creationId xmlns:a16="http://schemas.microsoft.com/office/drawing/2014/main" id="{12F82D87-61CB-3787-40FB-8AD6B0C07F2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6569" y="189000"/>
            <a:ext cx="4858477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DC45033-1F3F-B2A6-EFD2-DB1DF8FF23F7}"/>
              </a:ext>
            </a:extLst>
          </p:cNvPr>
          <p:cNvSpPr txBox="1"/>
          <p:nvPr/>
        </p:nvSpPr>
        <p:spPr>
          <a:xfrm>
            <a:off x="8405046" y="3022899"/>
            <a:ext cx="362891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dans le parc national Theodore Roosevelt , dans le Dakota du Nord 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116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terrain, troupeau&#10;&#10;Description générée automatiquement">
            <a:extLst>
              <a:ext uri="{FF2B5EF4-FFF2-40B4-BE49-F238E27FC236}">
                <a16:creationId xmlns:a16="http://schemas.microsoft.com/office/drawing/2014/main" id="{D3B79C6D-2A56-69E9-DFED-FA9E6349126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184622B-8085-CA7D-A2BB-07A0447B1F29}"/>
              </a:ext>
            </a:extLst>
          </p:cNvPr>
          <p:cNvSpPr txBox="1"/>
          <p:nvPr/>
        </p:nvSpPr>
        <p:spPr>
          <a:xfrm>
            <a:off x="4765637" y="6207161"/>
            <a:ext cx="47441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Chevaux sauvages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099776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mammifère, bison&#10;&#10;Description générée automatiquement">
            <a:extLst>
              <a:ext uri="{FF2B5EF4-FFF2-40B4-BE49-F238E27FC236}">
                <a16:creationId xmlns:a16="http://schemas.microsoft.com/office/drawing/2014/main" id="{7B8704A4-BD8E-D202-FA58-3CA67F5134B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215" y="279000"/>
            <a:ext cx="9453569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B4C3DFA-0495-0AC4-183B-E39478B3C00A}"/>
              </a:ext>
            </a:extLst>
          </p:cNvPr>
          <p:cNvSpPr txBox="1"/>
          <p:nvPr/>
        </p:nvSpPr>
        <p:spPr>
          <a:xfrm>
            <a:off x="5615491" y="6260951"/>
            <a:ext cx="46580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Bisons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69982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mmifère, chevreuil, plein air, bois&#10;&#10;Description générée automatiquement">
            <a:extLst>
              <a:ext uri="{FF2B5EF4-FFF2-40B4-BE49-F238E27FC236}">
                <a16:creationId xmlns:a16="http://schemas.microsoft.com/office/drawing/2014/main" id="{BC023038-1E1B-A93F-3D96-3CD8066DA4E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94746" y="189000"/>
            <a:ext cx="6602507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319CD9E-BC40-6D5E-A45E-D4295F1793B9}"/>
              </a:ext>
            </a:extLst>
          </p:cNvPr>
          <p:cNvSpPr txBox="1"/>
          <p:nvPr/>
        </p:nvSpPr>
        <p:spPr>
          <a:xfrm>
            <a:off x="2883051" y="6301292"/>
            <a:ext cx="25818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Cerf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7772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mmifère, rongeur, plein air, Animal terrestre&#10;&#10;Description générée automatiquement">
            <a:extLst>
              <a:ext uri="{FF2B5EF4-FFF2-40B4-BE49-F238E27FC236}">
                <a16:creationId xmlns:a16="http://schemas.microsoft.com/office/drawing/2014/main" id="{40C5EC61-169F-C53F-3F23-82E868BC844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758" y="189000"/>
            <a:ext cx="4858483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D24A0B2-07F0-5924-268A-00073BA7BB98}"/>
              </a:ext>
            </a:extLst>
          </p:cNvPr>
          <p:cNvSpPr txBox="1"/>
          <p:nvPr/>
        </p:nvSpPr>
        <p:spPr>
          <a:xfrm>
            <a:off x="4787154" y="123539"/>
            <a:ext cx="32595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Chien de prairie</a:t>
            </a:r>
          </a:p>
        </p:txBody>
      </p:sp>
    </p:spTree>
    <p:extLst>
      <p:ext uri="{BB962C8B-B14F-4D97-AF65-F5344CB8AC3E}">
        <p14:creationId xmlns:p14="http://schemas.microsoft.com/office/powerpoint/2010/main" val="3869421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Une image contenant plein air, herbe, nuage, ciel&#10;&#10;Description générée automatiquement">
            <a:extLst>
              <a:ext uri="{FF2B5EF4-FFF2-40B4-BE49-F238E27FC236}">
                <a16:creationId xmlns:a16="http://schemas.microsoft.com/office/drawing/2014/main" id="{3145842E-89A6-224F-C253-47BEC9288ED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000" y="1089000"/>
            <a:ext cx="11700000" cy="46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16EF91D5-6E4F-BD23-B55D-867299E06D25}"/>
              </a:ext>
            </a:extLst>
          </p:cNvPr>
          <p:cNvSpPr txBox="1"/>
          <p:nvPr/>
        </p:nvSpPr>
        <p:spPr>
          <a:xfrm>
            <a:off x="3420932" y="5769000"/>
            <a:ext cx="70570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Parc national Theodore Roosevelt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8080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mmifère, plein air, sol, Animal terrestre&#10;&#10;Description générée automatiquement">
            <a:extLst>
              <a:ext uri="{FF2B5EF4-FFF2-40B4-BE49-F238E27FC236}">
                <a16:creationId xmlns:a16="http://schemas.microsoft.com/office/drawing/2014/main" id="{E09F297E-8B74-A8CA-BB12-0205F557167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8000" y="959925"/>
            <a:ext cx="11916000" cy="4763287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23958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nature, plein air, herbe&#10;&#10;Description générée automatiquement">
            <a:extLst>
              <a:ext uri="{FF2B5EF4-FFF2-40B4-BE49-F238E27FC236}">
                <a16:creationId xmlns:a16="http://schemas.microsoft.com/office/drawing/2014/main" id="{02259CBD-1458-9FB0-CC18-F3BDD421D47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000" y="1068945"/>
            <a:ext cx="11808000" cy="4720109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69462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nuage, nature&#10;&#10;Description générée automatiquement">
            <a:extLst>
              <a:ext uri="{FF2B5EF4-FFF2-40B4-BE49-F238E27FC236}">
                <a16:creationId xmlns:a16="http://schemas.microsoft.com/office/drawing/2014/main" id="{B70386AD-EA78-DCB6-F957-C3D6DB84D43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0000" y="1040157"/>
            <a:ext cx="11952000" cy="4777685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01794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nature, ciel&#10;&#10;Description générée automatiquement">
            <a:extLst>
              <a:ext uri="{FF2B5EF4-FFF2-40B4-BE49-F238E27FC236}">
                <a16:creationId xmlns:a16="http://schemas.microsoft.com/office/drawing/2014/main" id="{045AAD19-7816-89F4-100E-BFC3F11487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8000" y="379070"/>
            <a:ext cx="8496000" cy="6099859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C7C6085-E8FC-9CA3-7808-3D89B9720FEF}"/>
              </a:ext>
            </a:extLst>
          </p:cNvPr>
          <p:cNvSpPr txBox="1"/>
          <p:nvPr/>
        </p:nvSpPr>
        <p:spPr>
          <a:xfrm>
            <a:off x="3324113" y="6017264"/>
            <a:ext cx="65944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Vue du parc national Theodore Roosevelt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2366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ciel, rocher&#10;&#10;Description générée automatiquement">
            <a:extLst>
              <a:ext uri="{FF2B5EF4-FFF2-40B4-BE49-F238E27FC236}">
                <a16:creationId xmlns:a16="http://schemas.microsoft.com/office/drawing/2014/main" id="{084B53E5-E6BB-8995-AAF1-7A5750269C4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193638"/>
            <a:ext cx="945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66822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aysage, nature&#10;&#10;Description générée automatiquement">
            <a:extLst>
              <a:ext uri="{FF2B5EF4-FFF2-40B4-BE49-F238E27FC236}">
                <a16:creationId xmlns:a16="http://schemas.microsoft.com/office/drawing/2014/main" id="{FFF1483E-4703-7E83-3D64-A4EDE24F9DE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26000" y="1003898"/>
            <a:ext cx="7740000" cy="504648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24262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nature, ciel, plein air&#10;&#10;Description générée automatiquement">
            <a:extLst>
              <a:ext uri="{FF2B5EF4-FFF2-40B4-BE49-F238E27FC236}">
                <a16:creationId xmlns:a16="http://schemas.microsoft.com/office/drawing/2014/main" id="{AA66D677-5CFD-D1C1-0C41-14C7D111F4C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0000" y="1149500"/>
            <a:ext cx="9252000" cy="4385448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937C76E-49EC-750F-E1E5-7D53899C9A8C}"/>
              </a:ext>
            </a:extLst>
          </p:cNvPr>
          <p:cNvSpPr txBox="1"/>
          <p:nvPr/>
        </p:nvSpPr>
        <p:spPr>
          <a:xfrm>
            <a:off x="301214" y="5534948"/>
            <a:ext cx="118907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Formations rocheuses de forme unique dans le parc national Theodore Roosevelt.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1534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peinture, montagne, nature&#10;&#10;Description générée automatiquement">
            <a:extLst>
              <a:ext uri="{FF2B5EF4-FFF2-40B4-BE49-F238E27FC236}">
                <a16:creationId xmlns:a16="http://schemas.microsoft.com/office/drawing/2014/main" id="{D0ECD13E-BE0B-D73D-0BF1-66B8790E2E5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2000" y="822960"/>
            <a:ext cx="8208000" cy="521208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BF0365E-6340-7F88-5807-DF8F4B083D18}"/>
              </a:ext>
            </a:extLst>
          </p:cNvPr>
          <p:cNvSpPr txBox="1"/>
          <p:nvPr/>
        </p:nvSpPr>
        <p:spPr>
          <a:xfrm>
            <a:off x="1992000" y="6035040"/>
            <a:ext cx="916551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Painted Canyon aux couleurs éclatantes est accessible directement depuis l'I-94, dans le parc national Theodore Roosevelt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6425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chute&#10;&#10;Description générée automatiquement">
            <a:extLst>
              <a:ext uri="{FF2B5EF4-FFF2-40B4-BE49-F238E27FC236}">
                <a16:creationId xmlns:a16="http://schemas.microsoft.com/office/drawing/2014/main" id="{EDB65E5F-71EE-5E90-03BB-AC4BD2058EC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4778" y="483876"/>
            <a:ext cx="7308000" cy="5890248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1A247A6-AB42-4FBA-EA95-76AD17EBC010}"/>
              </a:ext>
            </a:extLst>
          </p:cNvPr>
          <p:cNvSpPr txBox="1"/>
          <p:nvPr/>
        </p:nvSpPr>
        <p:spPr>
          <a:xfrm>
            <a:off x="9019615" y="2090172"/>
            <a:ext cx="323521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cabane du ranch Maltese Cross, préservée par Roosevelt, juste à l'extérieur de </a:t>
            </a:r>
            <a:r>
              <a:rPr lang="fr-FR" sz="2400" b="1" dirty="0" err="1">
                <a:solidFill>
                  <a:srgbClr val="FFFF00"/>
                </a:solidFill>
              </a:rPr>
              <a:t>Medora</a:t>
            </a:r>
            <a:r>
              <a:rPr lang="fr-FR" sz="2400" b="1" dirty="0">
                <a:solidFill>
                  <a:srgbClr val="FFFF00"/>
                </a:solidFill>
              </a:rPr>
              <a:t>, dans le parc national Theodore Roosevelt, </a:t>
            </a:r>
          </a:p>
        </p:txBody>
      </p:sp>
    </p:spTree>
    <p:extLst>
      <p:ext uri="{BB962C8B-B14F-4D97-AF65-F5344CB8AC3E}">
        <p14:creationId xmlns:p14="http://schemas.microsoft.com/office/powerpoint/2010/main" val="742384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aysage, plein air, montagne, nature&#10;&#10;Description générée automatiquement">
            <a:extLst>
              <a:ext uri="{FF2B5EF4-FFF2-40B4-BE49-F238E27FC236}">
                <a16:creationId xmlns:a16="http://schemas.microsoft.com/office/drawing/2014/main" id="{89104130-ACB3-8F67-AB12-9DE71D766E3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8000" y="604080"/>
            <a:ext cx="8496000" cy="564984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1D404C1-FB36-FB5F-D067-B369CBACA376}"/>
              </a:ext>
            </a:extLst>
          </p:cNvPr>
          <p:cNvSpPr txBox="1"/>
          <p:nvPr/>
        </p:nvSpPr>
        <p:spPr>
          <a:xfrm>
            <a:off x="860612" y="6253920"/>
            <a:ext cx="117294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pittoresque Wind Canyon dans la partie sud du parc national Theodore Roosevelt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2856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mmifère, herbe, plein air, cheval&#10;&#10;Description générée automatiquement">
            <a:extLst>
              <a:ext uri="{FF2B5EF4-FFF2-40B4-BE49-F238E27FC236}">
                <a16:creationId xmlns:a16="http://schemas.microsoft.com/office/drawing/2014/main" id="{8D637827-C083-5177-A390-D5EFF67691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2000" y="595556"/>
            <a:ext cx="10908000" cy="5410368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7905A83-2003-E1C5-3227-AD05F88572B3}"/>
              </a:ext>
            </a:extLst>
          </p:cNvPr>
          <p:cNvSpPr txBox="1"/>
          <p:nvPr/>
        </p:nvSpPr>
        <p:spPr>
          <a:xfrm>
            <a:off x="484094" y="6031611"/>
            <a:ext cx="118585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Chevaux sauvages errant dans la partie sud du parc national Theodore Roosevelt.</a:t>
            </a:r>
          </a:p>
        </p:txBody>
      </p:sp>
    </p:spTree>
    <p:extLst>
      <p:ext uri="{BB962C8B-B14F-4D97-AF65-F5344CB8AC3E}">
        <p14:creationId xmlns:p14="http://schemas.microsoft.com/office/powerpoint/2010/main" val="1711167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montagne&#10;&#10;Description générée automatiquement">
            <a:extLst>
              <a:ext uri="{FF2B5EF4-FFF2-40B4-BE49-F238E27FC236}">
                <a16:creationId xmlns:a16="http://schemas.microsoft.com/office/drawing/2014/main" id="{80C5AE50-DC00-F68A-B5FE-277F9524327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8403" y="189000"/>
            <a:ext cx="4782289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49A7160-AD41-BD8C-DC10-00EE7EA8B51A}"/>
              </a:ext>
            </a:extLst>
          </p:cNvPr>
          <p:cNvSpPr txBox="1"/>
          <p:nvPr/>
        </p:nvSpPr>
        <p:spPr>
          <a:xfrm>
            <a:off x="8541572" y="3076687"/>
            <a:ext cx="339941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Concrétions de boulets de canon dans l'unité nord du parc national Theodore Roosevelt.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405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plein air, nature, ciel&#10;&#10;Description générée automatiquement">
            <a:extLst>
              <a:ext uri="{FF2B5EF4-FFF2-40B4-BE49-F238E27FC236}">
                <a16:creationId xmlns:a16="http://schemas.microsoft.com/office/drawing/2014/main" id="{2BB574D6-D72A-6241-DF6F-B6C6E60F5ED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1022" y="189000"/>
            <a:ext cx="4550562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28F1A91-3F1F-2286-CD44-CC25E7DCFD6E}"/>
              </a:ext>
            </a:extLst>
          </p:cNvPr>
          <p:cNvSpPr txBox="1"/>
          <p:nvPr/>
        </p:nvSpPr>
        <p:spPr>
          <a:xfrm>
            <a:off x="8358692" y="2861534"/>
            <a:ext cx="370063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Vue panoramique du bras mort de la rivière Little Missouri dans l'unité nord du parc national Theodore Roosevelt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0441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taureau, terrain&#10;&#10;Description générée automatiquement">
            <a:extLst>
              <a:ext uri="{FF2B5EF4-FFF2-40B4-BE49-F238E27FC236}">
                <a16:creationId xmlns:a16="http://schemas.microsoft.com/office/drawing/2014/main" id="{6B095FC6-D5D3-5D9C-F77A-48574A2A1BC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2209" y="238032"/>
            <a:ext cx="7344000" cy="6381936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BDD857A-80DE-19EB-A0AA-3088732D4441}"/>
              </a:ext>
            </a:extLst>
          </p:cNvPr>
          <p:cNvSpPr txBox="1"/>
          <p:nvPr/>
        </p:nvSpPr>
        <p:spPr>
          <a:xfrm>
            <a:off x="2732442" y="5973637"/>
            <a:ext cx="694734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>
                <a:solidFill>
                  <a:schemeClr val="bg1"/>
                </a:solidFill>
              </a:rPr>
              <a:t>Bison d'Amérique femelle et son veau en liberté dans le parc national Theodore Roosevelt.</a:t>
            </a:r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8629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FADF081D-513C-726E-1157-63B20EEC7E18}"/>
              </a:ext>
            </a:extLst>
          </p:cNvPr>
          <p:cNvSpPr txBox="1"/>
          <p:nvPr/>
        </p:nvSpPr>
        <p:spPr>
          <a:xfrm>
            <a:off x="1258644" y="1301675"/>
            <a:ext cx="99293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Présenté Le Parc Théodore Roosevelt 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5FF2F584-8872-E952-0BA0-633876F92ACB}"/>
              </a:ext>
            </a:extLst>
          </p:cNvPr>
          <p:cNvSpPr txBox="1"/>
          <p:nvPr/>
        </p:nvSpPr>
        <p:spPr>
          <a:xfrm>
            <a:off x="3410174" y="2248349"/>
            <a:ext cx="84447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 Du Net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B30FC086-24CE-D016-CDA9-DC5D67447EE4}"/>
              </a:ext>
            </a:extLst>
          </p:cNvPr>
          <p:cNvSpPr txBox="1"/>
          <p:nvPr/>
        </p:nvSpPr>
        <p:spPr>
          <a:xfrm>
            <a:off x="4061011" y="3195023"/>
            <a:ext cx="71430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Merci De Votre Visite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E2AC1FD-A95B-C18E-13CD-90AB34F725DE}"/>
              </a:ext>
            </a:extLst>
          </p:cNvPr>
          <p:cNvSpPr txBox="1"/>
          <p:nvPr/>
        </p:nvSpPr>
        <p:spPr>
          <a:xfrm>
            <a:off x="5314277" y="4141697"/>
            <a:ext cx="46365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125728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</TotalTime>
  <Words>272</Words>
  <Application>Microsoft Office PowerPoint</Application>
  <PresentationFormat>Grand écran</PresentationFormat>
  <Paragraphs>26</Paragraphs>
  <Slides>23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23</vt:i4>
      </vt:variant>
    </vt:vector>
  </HeadingPairs>
  <TitlesOfParts>
    <vt:vector size="27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2024-09-05T14:00:44Z</dcterms:created>
  <dcterms:modified xsi:type="dcterms:W3CDTF">2024-09-06T07:55:29Z</dcterms:modified>
</cp:coreProperties>
</file>