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2" r:id="rId3"/>
    <p:sldId id="257" r:id="rId4"/>
    <p:sldId id="261" r:id="rId5"/>
    <p:sldId id="259" r:id="rId6"/>
    <p:sldId id="266" r:id="rId7"/>
    <p:sldId id="267" r:id="rId8"/>
    <p:sldId id="268" r:id="rId9"/>
    <p:sldId id="269" r:id="rId10"/>
    <p:sldId id="270" r:id="rId11"/>
    <p:sldId id="271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7" r:id="rId43"/>
    <p:sldId id="305" r:id="rId44"/>
    <p:sldId id="306" r:id="rId4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jOGNw2h2DkPn3aCu1Bb2g==" hashData="snFaNxPCvcbEaPFYsVZUSTHlJBc34yNtSSkjCTKDDNcouO6m2QqxomT4g9FF70yBtglRjbfEFpDkIepT1Ahy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Style à thème 2 - Accentuation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Style à thème 2 - Accentuation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e à thème 2 - Accentuation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73" d="100"/>
          <a:sy n="73" d="100"/>
        </p:scale>
        <p:origin x="766" y="6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07D11-67E3-4D25-B3D3-6ADA421B1665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7788-BC5D-45CA-97B1-01318D15C9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742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07D11-67E3-4D25-B3D3-6ADA421B1665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7788-BC5D-45CA-97B1-01318D15C9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564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07D11-67E3-4D25-B3D3-6ADA421B1665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7788-BC5D-45CA-97B1-01318D15C9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55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07D11-67E3-4D25-B3D3-6ADA421B1665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7788-BC5D-45CA-97B1-01318D15C9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962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07D11-67E3-4D25-B3D3-6ADA421B1665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7788-BC5D-45CA-97B1-01318D15C9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7580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07D11-67E3-4D25-B3D3-6ADA421B1665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7788-BC5D-45CA-97B1-01318D15C9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501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07D11-67E3-4D25-B3D3-6ADA421B1665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7788-BC5D-45CA-97B1-01318D15C9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186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07D11-67E3-4D25-B3D3-6ADA421B1665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7788-BC5D-45CA-97B1-01318D15C9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9888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07D11-67E3-4D25-B3D3-6ADA421B1665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7788-BC5D-45CA-97B1-01318D15C9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976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07D11-67E3-4D25-B3D3-6ADA421B1665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7788-BC5D-45CA-97B1-01318D15C9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523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07D11-67E3-4D25-B3D3-6ADA421B1665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07788-BC5D-45CA-97B1-01318D15C9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852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07D11-67E3-4D25-B3D3-6ADA421B1665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07788-BC5D-45CA-97B1-01318D15C9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343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slide" Target="slide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slide" Target="slide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gif"/><Relationship Id="rId4" Type="http://schemas.openxmlformats.org/officeDocument/2006/relationships/slide" Target="slide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gif"/><Relationship Id="rId4" Type="http://schemas.openxmlformats.org/officeDocument/2006/relationships/slide" Target="slide2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gif"/><Relationship Id="rId4" Type="http://schemas.openxmlformats.org/officeDocument/2006/relationships/slide" Target="slide2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gif"/><Relationship Id="rId4" Type="http://schemas.openxmlformats.org/officeDocument/2006/relationships/slide" Target="slide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slide" Target="slide3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gif"/><Relationship Id="rId4" Type="http://schemas.openxmlformats.org/officeDocument/2006/relationships/slide" Target="slide3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gif"/><Relationship Id="rId4" Type="http://schemas.openxmlformats.org/officeDocument/2006/relationships/slide" Target="slide3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mailto:herra@laposte.net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239" y="1746251"/>
            <a:ext cx="3311525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770642" y="5058575"/>
            <a:ext cx="4650715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8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Cooper Black" panose="0208090404030B020404" pitchFamily="18" charset="0"/>
              </a:rPr>
              <a:t>Vous propose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9120189" y="6072189"/>
            <a:ext cx="12969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400" dirty="0">
                <a:solidFill>
                  <a:schemeClr val="bg1"/>
                </a:solidFill>
                <a:latin typeface="Arial" panose="020B0604020202020204" pitchFamily="34" charset="0"/>
              </a:rPr>
              <a:t>Au clic</a:t>
            </a:r>
          </a:p>
        </p:txBody>
      </p:sp>
    </p:spTree>
    <p:extLst>
      <p:ext uri="{BB962C8B-B14F-4D97-AF65-F5344CB8AC3E}">
        <p14:creationId xmlns:p14="http://schemas.microsoft.com/office/powerpoint/2010/main" val="22749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2002 - Elysian Fields (From River of Stars)_converted.wav"/>
          </p:stSnd>
        </p:sndAc>
      </p:transition>
    </mc:Choice>
    <mc:Fallback xmlns="">
      <p:transition spd="slow">
        <p:sndAc>
          <p:stSnd loop="1">
            <p:snd r:embed="rId4" name="2002 - Elysian Fields (From River of Stars)_convert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85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4438" y="0"/>
            <a:ext cx="8035162" cy="540147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1200000"/>
            </a:lightRig>
          </a:scene3d>
          <a:sp3d extrusionH="31750" contourW="12700" prstMaterial="translucentPowder">
            <a:bevelT w="260350" h="10795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DARLING" panose="02000000000000000000" pitchFamily="2" charset="0"/>
              </a:rPr>
              <a:t>La France </a:t>
            </a:r>
          </a:p>
          <a:p>
            <a:pPr algn="ctr"/>
            <a:r>
              <a:rPr lang="fr-FR" sz="115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DARLING" panose="02000000000000000000" pitchFamily="2" charset="0"/>
              </a:rPr>
              <a:t>et ses régions</a:t>
            </a:r>
            <a:endParaRPr lang="fr-FR" sz="115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 DARLING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849590" y="4795897"/>
            <a:ext cx="434241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3175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Un point d’interrogation </a:t>
            </a:r>
          </a:p>
          <a:p>
            <a:pPr algn="ctr"/>
            <a:r>
              <a:rPr lang="fr-FR" sz="3200" b="1" cap="none" spc="0" dirty="0" smtClean="0">
                <a:ln w="3175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s’ affiche sur une région.</a:t>
            </a:r>
          </a:p>
          <a:p>
            <a:pPr algn="ctr"/>
            <a:r>
              <a:rPr lang="fr-FR" sz="3200" b="1" dirty="0" smtClean="0">
                <a:ln w="3175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Cliquez sur son nom dans la liste de droite</a:t>
            </a:r>
            <a:endParaRPr lang="fr-FR" sz="3200" b="1" cap="none" spc="0" dirty="0">
              <a:ln w="3175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2023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epartements : Cartes / Maps 1920 -&gt; 2000"/>
          <p:cNvSpPr>
            <a:spLocks noChangeAspect="1" noChangeArrowheads="1"/>
          </p:cNvSpPr>
          <p:nvPr/>
        </p:nvSpPr>
        <p:spPr bwMode="auto">
          <a:xfrm>
            <a:off x="155575" y="-144463"/>
            <a:ext cx="4669088" cy="46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98" y="0"/>
            <a:ext cx="7251000" cy="688386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296" y="2637391"/>
            <a:ext cx="810768" cy="691026"/>
          </a:xfrm>
          <a:prstGeom prst="rect">
            <a:avLst/>
          </a:prstGeom>
        </p:spPr>
      </p:pic>
      <p:sp>
        <p:nvSpPr>
          <p:cNvPr id="7" name="Rectangle 6">
            <a:hlinkClick r:id="rId4" action="ppaction://hlinksldjump"/>
          </p:cNvPr>
          <p:cNvSpPr/>
          <p:nvPr/>
        </p:nvSpPr>
        <p:spPr>
          <a:xfrm>
            <a:off x="8427608" y="1824735"/>
            <a:ext cx="2990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Centre Val de Loire</a:t>
            </a:r>
          </a:p>
        </p:txBody>
      </p:sp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7886723" y="3316895"/>
            <a:ext cx="40725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Bourgogne Franche </a:t>
            </a:r>
            <a:r>
              <a:rPr lang="fr-FR" sz="2800" b="1" dirty="0" smtClean="0">
                <a:solidFill>
                  <a:schemeClr val="bg1"/>
                </a:solidFill>
              </a:rPr>
              <a:t>comté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hlinkClick r:id="rId4" action="ppaction://hlinksldjump"/>
          </p:cNvPr>
          <p:cNvSpPr/>
          <p:nvPr/>
        </p:nvSpPr>
        <p:spPr>
          <a:xfrm>
            <a:off x="9024214" y="2570815"/>
            <a:ext cx="1797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Bourgogne</a:t>
            </a:r>
          </a:p>
        </p:txBody>
      </p:sp>
      <p:sp>
        <p:nvSpPr>
          <p:cNvPr id="4" name="Rectangle 3">
            <a:hlinkClick r:id="rId4" action="ppaction://hlinksldjump"/>
          </p:cNvPr>
          <p:cNvSpPr/>
          <p:nvPr/>
        </p:nvSpPr>
        <p:spPr>
          <a:xfrm>
            <a:off x="8282216" y="4062975"/>
            <a:ext cx="33430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Champagne-Ardenne</a:t>
            </a:r>
          </a:p>
        </p:txBody>
      </p:sp>
    </p:spTree>
    <p:extLst>
      <p:ext uri="{BB962C8B-B14F-4D97-AF65-F5344CB8AC3E}">
        <p14:creationId xmlns:p14="http://schemas.microsoft.com/office/powerpoint/2010/main" val="255375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994" y="261257"/>
            <a:ext cx="7120266" cy="6069735"/>
          </a:xfrm>
          <a:prstGeom prst="rect">
            <a:avLst/>
          </a:prstGeom>
        </p:spPr>
      </p:pic>
      <p:sp>
        <p:nvSpPr>
          <p:cNvPr id="3" name="Rectangle 2">
            <a:hlinkClick r:id="" action="ppaction://hlinkshowjump?jump=previousslide"/>
          </p:cNvPr>
          <p:cNvSpPr/>
          <p:nvPr/>
        </p:nvSpPr>
        <p:spPr>
          <a:xfrm>
            <a:off x="9114548" y="4893671"/>
            <a:ext cx="2131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Retour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751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754899"/>
            <a:ext cx="5573026" cy="54646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8224"/>
            <a:ext cx="12192000" cy="6858238"/>
          </a:xfrm>
          <a:prstGeom prst="rect">
            <a:avLst/>
          </a:prstGeom>
        </p:spPr>
      </p:pic>
      <p:sp>
        <p:nvSpPr>
          <p:cNvPr id="5" name="Rectangle 4">
            <a:hlinkClick r:id="" action="ppaction://hlinkshowjump?jump=nextslide"/>
          </p:cNvPr>
          <p:cNvSpPr/>
          <p:nvPr/>
        </p:nvSpPr>
        <p:spPr>
          <a:xfrm>
            <a:off x="8941869" y="5584991"/>
            <a:ext cx="23177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Suivant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583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epartements : Cartes / Maps 1920 -&gt; 2000"/>
          <p:cNvSpPr>
            <a:spLocks noChangeAspect="1" noChangeArrowheads="1"/>
          </p:cNvSpPr>
          <p:nvPr/>
        </p:nvSpPr>
        <p:spPr bwMode="auto">
          <a:xfrm>
            <a:off x="155575" y="-144463"/>
            <a:ext cx="4669088" cy="46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98" y="0"/>
            <a:ext cx="7251000" cy="6883861"/>
          </a:xfrm>
          <a:prstGeom prst="rect">
            <a:avLst/>
          </a:prstGeom>
        </p:spPr>
      </p:pic>
      <p:sp>
        <p:nvSpPr>
          <p:cNvPr id="7" name="Rectangle 6">
            <a:hlinkClick r:id="rId3" action="ppaction://hlinksldjump"/>
          </p:cNvPr>
          <p:cNvSpPr/>
          <p:nvPr/>
        </p:nvSpPr>
        <p:spPr>
          <a:xfrm>
            <a:off x="7891898" y="182473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Pays de la Loire</a:t>
            </a:r>
          </a:p>
        </p:txBody>
      </p:sp>
      <p:sp>
        <p:nvSpPr>
          <p:cNvPr id="8" name="Rectangle 7">
            <a:hlinkClick r:id="rId4" action="ppaction://hlinksldjump"/>
          </p:cNvPr>
          <p:cNvSpPr/>
          <p:nvPr/>
        </p:nvSpPr>
        <p:spPr>
          <a:xfrm>
            <a:off x="7891898" y="331689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Basse-Normandie</a:t>
            </a:r>
          </a:p>
        </p:txBody>
      </p:sp>
      <p:sp>
        <p:nvSpPr>
          <p:cNvPr id="3" name="Rectangle 2">
            <a:hlinkClick r:id="rId4" action="ppaction://hlinksldjump"/>
          </p:cNvPr>
          <p:cNvSpPr/>
          <p:nvPr/>
        </p:nvSpPr>
        <p:spPr>
          <a:xfrm>
            <a:off x="7891898" y="257081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Centre Val de Loire</a:t>
            </a:r>
          </a:p>
        </p:txBody>
      </p:sp>
      <p:sp>
        <p:nvSpPr>
          <p:cNvPr id="4" name="Rectangle 3">
            <a:hlinkClick r:id="rId4" action="ppaction://hlinksldjump"/>
          </p:cNvPr>
          <p:cNvSpPr/>
          <p:nvPr/>
        </p:nvSpPr>
        <p:spPr>
          <a:xfrm>
            <a:off x="7891898" y="406297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Limousin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583" y="2084648"/>
            <a:ext cx="910765" cy="910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994" y="261257"/>
            <a:ext cx="7120266" cy="6069735"/>
          </a:xfrm>
          <a:prstGeom prst="rect">
            <a:avLst/>
          </a:prstGeom>
        </p:spPr>
      </p:pic>
      <p:sp>
        <p:nvSpPr>
          <p:cNvPr id="3" name="Rectangle 2">
            <a:hlinkClick r:id="" action="ppaction://hlinkshowjump?jump=previousslide"/>
          </p:cNvPr>
          <p:cNvSpPr/>
          <p:nvPr/>
        </p:nvSpPr>
        <p:spPr>
          <a:xfrm>
            <a:off x="9114548" y="4893671"/>
            <a:ext cx="2131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Retour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416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754899"/>
            <a:ext cx="5573026" cy="546460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7239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82"/>
            <a:ext cx="12192000" cy="6863382"/>
          </a:xfrm>
          <a:prstGeom prst="rect">
            <a:avLst/>
          </a:prstGeom>
        </p:spPr>
      </p:pic>
      <p:sp>
        <p:nvSpPr>
          <p:cNvPr id="17" name="Rectangle 16">
            <a:hlinkClick r:id="" action="ppaction://hlinkshowjump?jump=nextslide"/>
          </p:cNvPr>
          <p:cNvSpPr/>
          <p:nvPr/>
        </p:nvSpPr>
        <p:spPr>
          <a:xfrm>
            <a:off x="9408059" y="5588615"/>
            <a:ext cx="23177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Suivant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3489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epartements : Cartes / Maps 1920 -&gt; 2000"/>
          <p:cNvSpPr>
            <a:spLocks noChangeAspect="1" noChangeArrowheads="1"/>
          </p:cNvSpPr>
          <p:nvPr/>
        </p:nvSpPr>
        <p:spPr bwMode="auto">
          <a:xfrm>
            <a:off x="155575" y="-144463"/>
            <a:ext cx="4669088" cy="46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98" y="0"/>
            <a:ext cx="7251000" cy="6883861"/>
          </a:xfrm>
          <a:prstGeom prst="rect">
            <a:avLst/>
          </a:prstGeom>
        </p:spPr>
      </p:pic>
      <p:sp>
        <p:nvSpPr>
          <p:cNvPr id="14" name="Rectangle 13">
            <a:hlinkClick r:id="rId3" action="ppaction://hlinksldjump"/>
          </p:cNvPr>
          <p:cNvSpPr/>
          <p:nvPr/>
        </p:nvSpPr>
        <p:spPr>
          <a:xfrm>
            <a:off x="7891898" y="182473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Languedoc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5" name="Rectangle 14">
            <a:hlinkClick r:id="rId4" action="ppaction://hlinksldjump"/>
          </p:cNvPr>
          <p:cNvSpPr/>
          <p:nvPr/>
        </p:nvSpPr>
        <p:spPr>
          <a:xfrm>
            <a:off x="7891898" y="331689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Occitanie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3" action="ppaction://hlinksldjump"/>
          </p:cNvPr>
          <p:cNvSpPr/>
          <p:nvPr/>
        </p:nvSpPr>
        <p:spPr>
          <a:xfrm>
            <a:off x="7891898" y="257081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Languedoc Roussillon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7891898" y="406297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Midi - Pyrénées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301" y="4976404"/>
            <a:ext cx="1064871" cy="1109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98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994" y="261257"/>
            <a:ext cx="7120266" cy="6069735"/>
          </a:xfrm>
          <a:prstGeom prst="rect">
            <a:avLst/>
          </a:prstGeom>
        </p:spPr>
      </p:pic>
      <p:sp>
        <p:nvSpPr>
          <p:cNvPr id="3" name="Rectangle 2">
            <a:hlinkClick r:id="" action="ppaction://hlinkshowjump?jump=previousslide"/>
          </p:cNvPr>
          <p:cNvSpPr/>
          <p:nvPr/>
        </p:nvSpPr>
        <p:spPr>
          <a:xfrm>
            <a:off x="9114548" y="4893671"/>
            <a:ext cx="2131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Retour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85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754899"/>
            <a:ext cx="5573026" cy="54646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06" y="0"/>
            <a:ext cx="9965817" cy="686534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024"/>
          <a:stretch/>
        </p:blipFill>
        <p:spPr>
          <a:xfrm>
            <a:off x="0" y="-18288"/>
            <a:ext cx="12192000" cy="6876288"/>
          </a:xfrm>
          <a:prstGeom prst="rect">
            <a:avLst/>
          </a:prstGeom>
        </p:spPr>
      </p:pic>
      <p:sp>
        <p:nvSpPr>
          <p:cNvPr id="10" name="Rectangle 9">
            <a:hlinkClick r:id="" action="ppaction://hlinkshowjump?jump=nextslide"/>
          </p:cNvPr>
          <p:cNvSpPr/>
          <p:nvPr/>
        </p:nvSpPr>
        <p:spPr>
          <a:xfrm>
            <a:off x="4108070" y="5761591"/>
            <a:ext cx="2353689" cy="9158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Suivant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880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epartements : Cartes / Maps 1920 -&gt; 2000"/>
          <p:cNvSpPr>
            <a:spLocks noChangeAspect="1" noChangeArrowheads="1"/>
          </p:cNvSpPr>
          <p:nvPr/>
        </p:nvSpPr>
        <p:spPr bwMode="auto">
          <a:xfrm>
            <a:off x="155575" y="-144463"/>
            <a:ext cx="4669088" cy="46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98" y="0"/>
            <a:ext cx="7251000" cy="6883861"/>
          </a:xfrm>
          <a:prstGeom prst="rect">
            <a:avLst/>
          </a:prstGeom>
        </p:spPr>
      </p:pic>
      <p:sp>
        <p:nvSpPr>
          <p:cNvPr id="14" name="Rectangle 13">
            <a:hlinkClick r:id="rId3" action="ppaction://hlinksldjump"/>
          </p:cNvPr>
          <p:cNvSpPr/>
          <p:nvPr/>
        </p:nvSpPr>
        <p:spPr>
          <a:xfrm>
            <a:off x="7891898" y="182473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Pays de la Loire</a:t>
            </a:r>
          </a:p>
        </p:txBody>
      </p:sp>
      <p:sp>
        <p:nvSpPr>
          <p:cNvPr id="15" name="Rectangle 14">
            <a:hlinkClick r:id="rId3" action="ppaction://hlinksldjump"/>
          </p:cNvPr>
          <p:cNvSpPr/>
          <p:nvPr/>
        </p:nvSpPr>
        <p:spPr>
          <a:xfrm>
            <a:off x="7891898" y="331689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Auvergne Rhône Alpes</a:t>
            </a:r>
          </a:p>
        </p:txBody>
      </p:sp>
      <p:sp>
        <p:nvSpPr>
          <p:cNvPr id="16" name="Rectangle 15">
            <a:hlinkClick r:id="rId4" action="ppaction://hlinksldjump"/>
          </p:cNvPr>
          <p:cNvSpPr/>
          <p:nvPr/>
        </p:nvSpPr>
        <p:spPr>
          <a:xfrm>
            <a:off x="7891898" y="257081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Centre Val de Loire</a:t>
            </a:r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7891898" y="406297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Limousin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357" y="2095019"/>
            <a:ext cx="1218368" cy="121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86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994" y="261257"/>
            <a:ext cx="7120266" cy="6069735"/>
          </a:xfrm>
          <a:prstGeom prst="rect">
            <a:avLst/>
          </a:prstGeom>
        </p:spPr>
      </p:pic>
      <p:sp>
        <p:nvSpPr>
          <p:cNvPr id="3" name="Rectangle 2">
            <a:hlinkClick r:id="" action="ppaction://hlinkshowjump?jump=previousslide"/>
          </p:cNvPr>
          <p:cNvSpPr/>
          <p:nvPr/>
        </p:nvSpPr>
        <p:spPr>
          <a:xfrm>
            <a:off x="9114548" y="4893671"/>
            <a:ext cx="2131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Retour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346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754899"/>
            <a:ext cx="5573026" cy="54646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292" y="0"/>
            <a:ext cx="10320951" cy="6858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9" b="6295"/>
          <a:stretch/>
        </p:blipFill>
        <p:spPr>
          <a:xfrm>
            <a:off x="0" y="-1"/>
            <a:ext cx="12192000" cy="6865477"/>
          </a:xfrm>
          <a:prstGeom prst="rect">
            <a:avLst/>
          </a:prstGeom>
        </p:spPr>
      </p:pic>
      <p:sp>
        <p:nvSpPr>
          <p:cNvPr id="12" name="Rectangle 11">
            <a:hlinkClick r:id="" action="ppaction://hlinkshowjump?jump=nextslide"/>
          </p:cNvPr>
          <p:cNvSpPr/>
          <p:nvPr/>
        </p:nvSpPr>
        <p:spPr>
          <a:xfrm>
            <a:off x="9390932" y="5491751"/>
            <a:ext cx="2353689" cy="9158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Suivant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3020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epartements : Cartes / Maps 1920 -&gt; 2000"/>
          <p:cNvSpPr>
            <a:spLocks noChangeAspect="1" noChangeArrowheads="1"/>
          </p:cNvSpPr>
          <p:nvPr/>
        </p:nvSpPr>
        <p:spPr bwMode="auto">
          <a:xfrm>
            <a:off x="155575" y="-144463"/>
            <a:ext cx="4669088" cy="46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98" y="0"/>
            <a:ext cx="7251000" cy="6883861"/>
          </a:xfrm>
          <a:prstGeom prst="rect">
            <a:avLst/>
          </a:prstGeom>
        </p:spPr>
      </p:pic>
      <p:sp>
        <p:nvSpPr>
          <p:cNvPr id="14" name="Rectangle 13">
            <a:hlinkClick r:id="rId3" action="ppaction://hlinksldjump"/>
          </p:cNvPr>
          <p:cNvSpPr/>
          <p:nvPr/>
        </p:nvSpPr>
        <p:spPr>
          <a:xfrm>
            <a:off x="7891898" y="182473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Cote </a:t>
            </a:r>
            <a:r>
              <a:rPr lang="fr-FR" sz="2800" b="1" dirty="0">
                <a:solidFill>
                  <a:schemeClr val="bg1"/>
                </a:solidFill>
              </a:rPr>
              <a:t>d’ Azur</a:t>
            </a:r>
          </a:p>
        </p:txBody>
      </p:sp>
      <p:sp>
        <p:nvSpPr>
          <p:cNvPr id="15" name="Rectangle 14">
            <a:hlinkClick r:id="rId4" action="ppaction://hlinksldjump"/>
          </p:cNvPr>
          <p:cNvSpPr/>
          <p:nvPr/>
        </p:nvSpPr>
        <p:spPr>
          <a:xfrm>
            <a:off x="7685590" y="3316895"/>
            <a:ext cx="44871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Provence Alpes Cote d’ Azur</a:t>
            </a:r>
          </a:p>
        </p:txBody>
      </p:sp>
      <p:sp>
        <p:nvSpPr>
          <p:cNvPr id="16" name="Rectangle 15">
            <a:hlinkClick r:id="rId3" action="ppaction://hlinksldjump"/>
          </p:cNvPr>
          <p:cNvSpPr/>
          <p:nvPr/>
        </p:nvSpPr>
        <p:spPr>
          <a:xfrm>
            <a:off x="7891898" y="257081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Alpes </a:t>
            </a:r>
            <a:r>
              <a:rPr lang="fr-FR" sz="2800" b="1" dirty="0">
                <a:solidFill>
                  <a:schemeClr val="bg1"/>
                </a:solidFill>
              </a:rPr>
              <a:t>Cote d’ Azur</a:t>
            </a:r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7891898" y="406297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Provence Cote </a:t>
            </a:r>
            <a:r>
              <a:rPr lang="fr-FR" sz="2800" b="1" dirty="0">
                <a:solidFill>
                  <a:schemeClr val="bg1"/>
                </a:solidFill>
              </a:rPr>
              <a:t>d’ Azur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284" y="4759064"/>
            <a:ext cx="639223" cy="106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58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994" y="261257"/>
            <a:ext cx="7120266" cy="6069735"/>
          </a:xfrm>
          <a:prstGeom prst="rect">
            <a:avLst/>
          </a:prstGeom>
        </p:spPr>
      </p:pic>
      <p:sp>
        <p:nvSpPr>
          <p:cNvPr id="3" name="Rectangle 2">
            <a:hlinkClick r:id="" action="ppaction://hlinkshowjump?jump=previousslide"/>
          </p:cNvPr>
          <p:cNvSpPr/>
          <p:nvPr/>
        </p:nvSpPr>
        <p:spPr>
          <a:xfrm>
            <a:off x="9114548" y="4893671"/>
            <a:ext cx="2131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Retour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694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754899"/>
            <a:ext cx="5573026" cy="54646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547" y="-1"/>
            <a:ext cx="9640253" cy="68818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67" r="878" b="7023"/>
          <a:stretch/>
        </p:blipFill>
        <p:spPr>
          <a:xfrm>
            <a:off x="0" y="-8366"/>
            <a:ext cx="12192000" cy="6874731"/>
          </a:xfrm>
          <a:prstGeom prst="rect">
            <a:avLst/>
          </a:prstGeom>
        </p:spPr>
      </p:pic>
      <p:sp>
        <p:nvSpPr>
          <p:cNvPr id="6" name="Rectangle 5">
            <a:hlinkClick r:id="" action="ppaction://hlinkshowjump?jump=nextslide"/>
          </p:cNvPr>
          <p:cNvSpPr/>
          <p:nvPr/>
        </p:nvSpPr>
        <p:spPr>
          <a:xfrm>
            <a:off x="8619111" y="5958912"/>
            <a:ext cx="2353689" cy="9158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Suivant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94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epartements : Cartes / Maps 1920 -&gt; 2000"/>
          <p:cNvSpPr>
            <a:spLocks noChangeAspect="1" noChangeArrowheads="1"/>
          </p:cNvSpPr>
          <p:nvPr/>
        </p:nvSpPr>
        <p:spPr bwMode="auto">
          <a:xfrm>
            <a:off x="155575" y="-144463"/>
            <a:ext cx="4669088" cy="46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98" y="0"/>
            <a:ext cx="7251000" cy="6883861"/>
          </a:xfrm>
          <a:prstGeom prst="rect">
            <a:avLst/>
          </a:prstGeom>
        </p:spPr>
      </p:pic>
      <p:sp>
        <p:nvSpPr>
          <p:cNvPr id="14" name="Rectangle 13">
            <a:hlinkClick r:id="rId3" action="ppaction://hlinksldjump"/>
          </p:cNvPr>
          <p:cNvSpPr/>
          <p:nvPr/>
        </p:nvSpPr>
        <p:spPr>
          <a:xfrm>
            <a:off x="7891898" y="182473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Haut de France</a:t>
            </a:r>
          </a:p>
        </p:txBody>
      </p:sp>
      <p:sp>
        <p:nvSpPr>
          <p:cNvPr id="15" name="Rectangle 14">
            <a:hlinkClick r:id="rId3" action="ppaction://hlinksldjump"/>
          </p:cNvPr>
          <p:cNvSpPr/>
          <p:nvPr/>
        </p:nvSpPr>
        <p:spPr>
          <a:xfrm>
            <a:off x="7891898" y="331689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Alsace Lorraine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3" action="ppaction://hlinksldjump"/>
          </p:cNvPr>
          <p:cNvSpPr/>
          <p:nvPr/>
        </p:nvSpPr>
        <p:spPr>
          <a:xfrm>
            <a:off x="7891898" y="257081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Champagne-Ardenne</a:t>
            </a:r>
          </a:p>
        </p:txBody>
      </p:sp>
      <p:sp>
        <p:nvSpPr>
          <p:cNvPr id="17" name="Rectangle 16">
            <a:hlinkClick r:id="rId4" action="ppaction://hlinksldjump"/>
          </p:cNvPr>
          <p:cNvSpPr/>
          <p:nvPr/>
        </p:nvSpPr>
        <p:spPr>
          <a:xfrm>
            <a:off x="7891898" y="406297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Grand est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987" y="1342663"/>
            <a:ext cx="1162912" cy="1005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32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994" y="261257"/>
            <a:ext cx="7120266" cy="6069735"/>
          </a:xfrm>
          <a:prstGeom prst="rect">
            <a:avLst/>
          </a:prstGeom>
        </p:spPr>
      </p:pic>
      <p:sp>
        <p:nvSpPr>
          <p:cNvPr id="3" name="Rectangle 2">
            <a:hlinkClick r:id="" action="ppaction://hlinkshowjump?jump=previousslide"/>
          </p:cNvPr>
          <p:cNvSpPr/>
          <p:nvPr/>
        </p:nvSpPr>
        <p:spPr>
          <a:xfrm>
            <a:off x="9114548" y="4893671"/>
            <a:ext cx="2131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Retour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736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754899"/>
            <a:ext cx="5573026" cy="54646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991" y="0"/>
            <a:ext cx="817401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hlinkClick r:id="" action="ppaction://hlinkshowjump?jump=nextslide"/>
          </p:cNvPr>
          <p:cNvSpPr/>
          <p:nvPr/>
        </p:nvSpPr>
        <p:spPr>
          <a:xfrm>
            <a:off x="4456365" y="5761591"/>
            <a:ext cx="2353689" cy="9158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Suivant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7511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epartements : Cartes / Maps 1920 -&gt; 2000"/>
          <p:cNvSpPr>
            <a:spLocks noChangeAspect="1" noChangeArrowheads="1"/>
          </p:cNvSpPr>
          <p:nvPr/>
        </p:nvSpPr>
        <p:spPr bwMode="auto">
          <a:xfrm>
            <a:off x="155575" y="-144463"/>
            <a:ext cx="4669088" cy="46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98" y="0"/>
            <a:ext cx="7251000" cy="6883861"/>
          </a:xfrm>
          <a:prstGeom prst="rect">
            <a:avLst/>
          </a:prstGeom>
        </p:spPr>
      </p:pic>
      <p:sp>
        <p:nvSpPr>
          <p:cNvPr id="14" name="Rectangle 13">
            <a:hlinkClick r:id="rId3" action="ppaction://hlinksldjump"/>
          </p:cNvPr>
          <p:cNvSpPr/>
          <p:nvPr/>
        </p:nvSpPr>
        <p:spPr>
          <a:xfrm>
            <a:off x="7891898" y="182473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Aquitaine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5" name="Rectangle 14">
            <a:hlinkClick r:id="rId3" action="ppaction://hlinksldjump"/>
          </p:cNvPr>
          <p:cNvSpPr/>
          <p:nvPr/>
        </p:nvSpPr>
        <p:spPr>
          <a:xfrm>
            <a:off x="7891898" y="331689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Poitou-Charentes</a:t>
            </a:r>
          </a:p>
        </p:txBody>
      </p:sp>
      <p:sp>
        <p:nvSpPr>
          <p:cNvPr id="16" name="Rectangle 15">
            <a:hlinkClick r:id="rId4" action="ppaction://hlinksldjump"/>
          </p:cNvPr>
          <p:cNvSpPr/>
          <p:nvPr/>
        </p:nvSpPr>
        <p:spPr>
          <a:xfrm>
            <a:off x="7891898" y="257081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Nouvelle Aquitaine</a:t>
            </a:r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7891898" y="406297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Charentes-Poitou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1" y="3316895"/>
            <a:ext cx="1131246" cy="188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59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994" y="261257"/>
            <a:ext cx="7120266" cy="6069735"/>
          </a:xfrm>
          <a:prstGeom prst="rect">
            <a:avLst/>
          </a:prstGeom>
        </p:spPr>
      </p:pic>
      <p:sp>
        <p:nvSpPr>
          <p:cNvPr id="3" name="Rectangle 2">
            <a:hlinkClick r:id="" action="ppaction://hlinkshowjump?jump=previousslide"/>
          </p:cNvPr>
          <p:cNvSpPr/>
          <p:nvPr/>
        </p:nvSpPr>
        <p:spPr>
          <a:xfrm>
            <a:off x="9114548" y="4893671"/>
            <a:ext cx="2131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Retour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316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754899"/>
            <a:ext cx="5573026" cy="54646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319" y="0"/>
            <a:ext cx="1030055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8476" cy="6858000"/>
          </a:xfrm>
          <a:prstGeom prst="rect">
            <a:avLst/>
          </a:prstGeom>
        </p:spPr>
      </p:pic>
      <p:sp>
        <p:nvSpPr>
          <p:cNvPr id="6" name="Rectangle 5">
            <a:hlinkClick r:id="" action="ppaction://hlinkshowjump?jump=nextslide"/>
          </p:cNvPr>
          <p:cNvSpPr/>
          <p:nvPr/>
        </p:nvSpPr>
        <p:spPr>
          <a:xfrm>
            <a:off x="7879187" y="5622933"/>
            <a:ext cx="2353689" cy="9158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Suivant</a:t>
            </a:r>
            <a:endParaRPr lang="fr-F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024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epartements : Cartes / Maps 1920 -&gt; 2000"/>
          <p:cNvSpPr>
            <a:spLocks noChangeAspect="1" noChangeArrowheads="1"/>
          </p:cNvSpPr>
          <p:nvPr/>
        </p:nvSpPr>
        <p:spPr bwMode="auto">
          <a:xfrm>
            <a:off x="155575" y="-144463"/>
            <a:ext cx="4669088" cy="46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98" y="0"/>
            <a:ext cx="7251000" cy="6883861"/>
          </a:xfrm>
          <a:prstGeom prst="rect">
            <a:avLst/>
          </a:prstGeom>
        </p:spPr>
      </p:pic>
      <p:sp>
        <p:nvSpPr>
          <p:cNvPr id="14" name="Rectangle 13">
            <a:hlinkClick r:id="rId3" action="ppaction://hlinksldjump"/>
          </p:cNvPr>
          <p:cNvSpPr/>
          <p:nvPr/>
        </p:nvSpPr>
        <p:spPr>
          <a:xfrm>
            <a:off x="7891898" y="182473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Seine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5" name="Rectangle 14">
            <a:hlinkClick r:id="rId3" action="ppaction://hlinksldjump"/>
          </p:cNvPr>
          <p:cNvSpPr/>
          <p:nvPr/>
        </p:nvSpPr>
        <p:spPr>
          <a:xfrm>
            <a:off x="7891898" y="331689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Région Parisienne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3" action="ppaction://hlinksldjump"/>
          </p:cNvPr>
          <p:cNvSpPr/>
          <p:nvPr/>
        </p:nvSpPr>
        <p:spPr>
          <a:xfrm>
            <a:off x="7891898" y="257081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Paris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hlinkClick r:id="rId4" action="ppaction://hlinksldjump"/>
          </p:cNvPr>
          <p:cNvSpPr/>
          <p:nvPr/>
        </p:nvSpPr>
        <p:spPr>
          <a:xfrm>
            <a:off x="7891898" y="406297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Ile de France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66398" y="1509783"/>
            <a:ext cx="441431" cy="57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38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994" y="261257"/>
            <a:ext cx="7120266" cy="6069735"/>
          </a:xfrm>
          <a:prstGeom prst="rect">
            <a:avLst/>
          </a:prstGeom>
        </p:spPr>
      </p:pic>
      <p:sp>
        <p:nvSpPr>
          <p:cNvPr id="3" name="Rectangle 2">
            <a:hlinkClick r:id="" action="ppaction://hlinkshowjump?jump=previousslide"/>
          </p:cNvPr>
          <p:cNvSpPr/>
          <p:nvPr/>
        </p:nvSpPr>
        <p:spPr>
          <a:xfrm>
            <a:off x="9114548" y="4893671"/>
            <a:ext cx="2131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Retour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827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754899"/>
            <a:ext cx="5573026" cy="546460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921" y="-27875"/>
            <a:ext cx="8370157" cy="69137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7875"/>
            <a:ext cx="12192000" cy="6861702"/>
          </a:xfrm>
          <a:prstGeom prst="rect">
            <a:avLst/>
          </a:prstGeom>
        </p:spPr>
      </p:pic>
      <p:sp>
        <p:nvSpPr>
          <p:cNvPr id="9" name="Rectangle 8">
            <a:hlinkClick r:id="" action="ppaction://hlinkshowjump?jump=nextslide"/>
          </p:cNvPr>
          <p:cNvSpPr/>
          <p:nvPr/>
        </p:nvSpPr>
        <p:spPr>
          <a:xfrm>
            <a:off x="9385311" y="5761591"/>
            <a:ext cx="2353689" cy="9158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Suivant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791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epartements : Cartes / Maps 1920 -&gt; 2000"/>
          <p:cNvSpPr>
            <a:spLocks noChangeAspect="1" noChangeArrowheads="1"/>
          </p:cNvSpPr>
          <p:nvPr/>
        </p:nvSpPr>
        <p:spPr bwMode="auto">
          <a:xfrm>
            <a:off x="155575" y="-144463"/>
            <a:ext cx="4669088" cy="46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98" y="0"/>
            <a:ext cx="7251000" cy="6883861"/>
          </a:xfrm>
          <a:prstGeom prst="rect">
            <a:avLst/>
          </a:prstGeom>
        </p:spPr>
      </p:pic>
      <p:sp>
        <p:nvSpPr>
          <p:cNvPr id="14" name="Rectangle 13">
            <a:hlinkClick r:id="rId3" action="ppaction://hlinksldjump"/>
          </p:cNvPr>
          <p:cNvSpPr/>
          <p:nvPr/>
        </p:nvSpPr>
        <p:spPr>
          <a:xfrm>
            <a:off x="7891898" y="182473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Finistère 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5" name="Rectangle 14">
            <a:hlinkClick r:id="rId4" action="ppaction://hlinksldjump"/>
          </p:cNvPr>
          <p:cNvSpPr/>
          <p:nvPr/>
        </p:nvSpPr>
        <p:spPr>
          <a:xfrm>
            <a:off x="7891898" y="331689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Bretagne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3" action="ppaction://hlinksldjump"/>
          </p:cNvPr>
          <p:cNvSpPr/>
          <p:nvPr/>
        </p:nvSpPr>
        <p:spPr>
          <a:xfrm>
            <a:off x="7891898" y="257081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Grand ouest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7891898" y="406297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Haute Bretagne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340" y="1717589"/>
            <a:ext cx="827146" cy="827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47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994" y="261257"/>
            <a:ext cx="7120266" cy="6069735"/>
          </a:xfrm>
          <a:prstGeom prst="rect">
            <a:avLst/>
          </a:prstGeom>
        </p:spPr>
      </p:pic>
      <p:sp>
        <p:nvSpPr>
          <p:cNvPr id="3" name="Rectangle 2">
            <a:hlinkClick r:id="" action="ppaction://hlinkshowjump?jump=previousslide"/>
          </p:cNvPr>
          <p:cNvSpPr/>
          <p:nvPr/>
        </p:nvSpPr>
        <p:spPr>
          <a:xfrm>
            <a:off x="9114548" y="4893671"/>
            <a:ext cx="2131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Retour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372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754899"/>
            <a:ext cx="5573026" cy="54646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17"/>
          <a:stretch/>
        </p:blipFill>
        <p:spPr>
          <a:xfrm>
            <a:off x="1408670" y="0"/>
            <a:ext cx="9610534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70" b="9909"/>
          <a:stretch/>
        </p:blipFill>
        <p:spPr>
          <a:xfrm>
            <a:off x="4119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hlinkClick r:id="" action="ppaction://hlinkshowjump?jump=nextslide"/>
          </p:cNvPr>
          <p:cNvSpPr/>
          <p:nvPr/>
        </p:nvSpPr>
        <p:spPr>
          <a:xfrm>
            <a:off x="9254043" y="5419508"/>
            <a:ext cx="2353689" cy="9158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Suivant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9877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epartements : Cartes / Maps 1920 -&gt; 2000"/>
          <p:cNvSpPr>
            <a:spLocks noChangeAspect="1" noChangeArrowheads="1"/>
          </p:cNvSpPr>
          <p:nvPr/>
        </p:nvSpPr>
        <p:spPr bwMode="auto">
          <a:xfrm>
            <a:off x="155575" y="-144463"/>
            <a:ext cx="4669088" cy="46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98" y="0"/>
            <a:ext cx="7251000" cy="6883861"/>
          </a:xfrm>
          <a:prstGeom prst="rect">
            <a:avLst/>
          </a:prstGeom>
        </p:spPr>
      </p:pic>
      <p:sp>
        <p:nvSpPr>
          <p:cNvPr id="14" name="Rectangle 13">
            <a:hlinkClick r:id="rId3" action="ppaction://hlinksldjump"/>
          </p:cNvPr>
          <p:cNvSpPr/>
          <p:nvPr/>
        </p:nvSpPr>
        <p:spPr>
          <a:xfrm>
            <a:off x="7891898" y="182473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Auvergne et Loire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5" name="Rectangle 14">
            <a:hlinkClick r:id="rId3" action="ppaction://hlinksldjump"/>
          </p:cNvPr>
          <p:cNvSpPr/>
          <p:nvPr/>
        </p:nvSpPr>
        <p:spPr>
          <a:xfrm>
            <a:off x="7891898" y="331689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Auvergne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4" action="ppaction://hlinksldjump"/>
          </p:cNvPr>
          <p:cNvSpPr/>
          <p:nvPr/>
        </p:nvSpPr>
        <p:spPr>
          <a:xfrm>
            <a:off x="7891898" y="257081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Auvergne Rhône Alpes</a:t>
            </a:r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7891898" y="406297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Limousin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062" y="3716909"/>
            <a:ext cx="1267218" cy="1215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79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994" y="261257"/>
            <a:ext cx="7120266" cy="6069735"/>
          </a:xfrm>
          <a:prstGeom prst="rect">
            <a:avLst/>
          </a:prstGeom>
        </p:spPr>
      </p:pic>
      <p:sp>
        <p:nvSpPr>
          <p:cNvPr id="3" name="Rectangle 2">
            <a:hlinkClick r:id="" action="ppaction://hlinkshowjump?jump=previousslide"/>
          </p:cNvPr>
          <p:cNvSpPr/>
          <p:nvPr/>
        </p:nvSpPr>
        <p:spPr>
          <a:xfrm>
            <a:off x="9114548" y="4893671"/>
            <a:ext cx="2131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Retour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997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754899"/>
            <a:ext cx="5573026" cy="54646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716" y="0"/>
            <a:ext cx="8672568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hlinkClick r:id="" action="ppaction://hlinkshowjump?jump=nextslide"/>
          </p:cNvPr>
          <p:cNvSpPr/>
          <p:nvPr/>
        </p:nvSpPr>
        <p:spPr>
          <a:xfrm>
            <a:off x="9374151" y="5761591"/>
            <a:ext cx="2353689" cy="9158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Suivant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1876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epartements : Cartes / Maps 1920 -&gt; 2000"/>
          <p:cNvSpPr>
            <a:spLocks noChangeAspect="1" noChangeArrowheads="1"/>
          </p:cNvSpPr>
          <p:nvPr/>
        </p:nvSpPr>
        <p:spPr bwMode="auto">
          <a:xfrm>
            <a:off x="155575" y="-144463"/>
            <a:ext cx="4669088" cy="46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98" y="0"/>
            <a:ext cx="7251000" cy="6883861"/>
          </a:xfrm>
          <a:prstGeom prst="rect">
            <a:avLst/>
          </a:prstGeom>
        </p:spPr>
      </p:pic>
      <p:sp>
        <p:nvSpPr>
          <p:cNvPr id="14" name="Rectangle 13">
            <a:hlinkClick r:id="rId3" action="ppaction://hlinksldjump"/>
          </p:cNvPr>
          <p:cNvSpPr/>
          <p:nvPr/>
        </p:nvSpPr>
        <p:spPr>
          <a:xfrm>
            <a:off x="7891898" y="182473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Région du Nord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5" name="Rectangle 14">
            <a:hlinkClick r:id="rId3" action="ppaction://hlinksldjump"/>
          </p:cNvPr>
          <p:cNvSpPr/>
          <p:nvPr/>
        </p:nvSpPr>
        <p:spPr>
          <a:xfrm>
            <a:off x="7891898" y="331689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Nord pas de calais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3" action="ppaction://hlinksldjump"/>
          </p:cNvPr>
          <p:cNvSpPr/>
          <p:nvPr/>
        </p:nvSpPr>
        <p:spPr>
          <a:xfrm>
            <a:off x="7891898" y="257081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La Somme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hlinkClick r:id="rId4" action="ppaction://hlinksldjump"/>
          </p:cNvPr>
          <p:cNvSpPr/>
          <p:nvPr/>
        </p:nvSpPr>
        <p:spPr>
          <a:xfrm>
            <a:off x="7891898" y="406297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Haut de France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666" y="123568"/>
            <a:ext cx="1291509" cy="151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38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994" y="261257"/>
            <a:ext cx="7120266" cy="6069735"/>
          </a:xfrm>
          <a:prstGeom prst="rect">
            <a:avLst/>
          </a:prstGeom>
        </p:spPr>
      </p:pic>
      <p:sp>
        <p:nvSpPr>
          <p:cNvPr id="3" name="Rectangle 2">
            <a:hlinkClick r:id="" action="ppaction://hlinkshowjump?jump=previousslide"/>
          </p:cNvPr>
          <p:cNvSpPr/>
          <p:nvPr/>
        </p:nvSpPr>
        <p:spPr>
          <a:xfrm>
            <a:off x="9114548" y="4893671"/>
            <a:ext cx="2131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Retour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22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754899"/>
            <a:ext cx="5573026" cy="54646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1" b="11351"/>
          <a:stretch/>
        </p:blipFill>
        <p:spPr>
          <a:xfrm>
            <a:off x="2133419" y="12747"/>
            <a:ext cx="7925161" cy="684525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angle 7">
            <a:hlinkClick r:id="" action="ppaction://hlinkshowjump?jump=nextslide"/>
          </p:cNvPr>
          <p:cNvSpPr/>
          <p:nvPr/>
        </p:nvSpPr>
        <p:spPr>
          <a:xfrm>
            <a:off x="9127220" y="5629572"/>
            <a:ext cx="2353689" cy="9158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</a:rPr>
              <a:t>Suivant</a:t>
            </a:r>
            <a:endParaRPr lang="fr-FR" sz="5400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87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epartements : Cartes / Maps 1920 -&gt; 2000"/>
          <p:cNvSpPr>
            <a:spLocks noChangeAspect="1" noChangeArrowheads="1"/>
          </p:cNvSpPr>
          <p:nvPr/>
        </p:nvSpPr>
        <p:spPr bwMode="auto">
          <a:xfrm>
            <a:off x="155575" y="-144463"/>
            <a:ext cx="4669088" cy="46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98" y="0"/>
            <a:ext cx="7251000" cy="6883861"/>
          </a:xfrm>
          <a:prstGeom prst="rect">
            <a:avLst/>
          </a:prstGeom>
        </p:spPr>
      </p:pic>
      <p:sp>
        <p:nvSpPr>
          <p:cNvPr id="14" name="Rectangle 13">
            <a:hlinkClick r:id="rId3" action="ppaction://hlinksldjump"/>
          </p:cNvPr>
          <p:cNvSpPr/>
          <p:nvPr/>
        </p:nvSpPr>
        <p:spPr>
          <a:xfrm>
            <a:off x="7891898" y="182473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Grande Normandie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5" name="Rectangle 14">
            <a:hlinkClick r:id="rId3" action="ppaction://hlinksldjump"/>
          </p:cNvPr>
          <p:cNvSpPr/>
          <p:nvPr/>
        </p:nvSpPr>
        <p:spPr>
          <a:xfrm>
            <a:off x="7891898" y="331689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Basse-Normandie</a:t>
            </a:r>
          </a:p>
        </p:txBody>
      </p:sp>
      <p:sp>
        <p:nvSpPr>
          <p:cNvPr id="16" name="Rectangle 15">
            <a:hlinkClick r:id="rId4" action="ppaction://hlinksldjump"/>
          </p:cNvPr>
          <p:cNvSpPr/>
          <p:nvPr/>
        </p:nvSpPr>
        <p:spPr>
          <a:xfrm>
            <a:off x="7891898" y="257081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Normandie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hlinkClick r:id="rId3" action="ppaction://hlinksldjump"/>
          </p:cNvPr>
          <p:cNvSpPr/>
          <p:nvPr/>
        </p:nvSpPr>
        <p:spPr>
          <a:xfrm>
            <a:off x="7891898" y="406297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Pays Normand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487" y="1313047"/>
            <a:ext cx="557824" cy="51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1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994" y="261257"/>
            <a:ext cx="7120266" cy="6069735"/>
          </a:xfrm>
          <a:prstGeom prst="rect">
            <a:avLst/>
          </a:prstGeom>
        </p:spPr>
      </p:pic>
      <p:sp>
        <p:nvSpPr>
          <p:cNvPr id="3" name="Rectangle 2">
            <a:hlinkClick r:id="" action="ppaction://hlinkshowjump?jump=previousslide"/>
          </p:cNvPr>
          <p:cNvSpPr/>
          <p:nvPr/>
        </p:nvSpPr>
        <p:spPr>
          <a:xfrm>
            <a:off x="9114548" y="4893671"/>
            <a:ext cx="2131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Retour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6806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754899"/>
            <a:ext cx="5573026" cy="54646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51"/>
          <a:stretch/>
        </p:blipFill>
        <p:spPr>
          <a:xfrm>
            <a:off x="1499562" y="0"/>
            <a:ext cx="919287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66857"/>
          </a:xfrm>
          <a:prstGeom prst="rect">
            <a:avLst/>
          </a:prstGeom>
        </p:spPr>
      </p:pic>
      <p:sp>
        <p:nvSpPr>
          <p:cNvPr id="6" name="Rectangle 5">
            <a:hlinkClick r:id="" action="ppaction://hlinkshowjump?jump=nextslide"/>
          </p:cNvPr>
          <p:cNvSpPr/>
          <p:nvPr/>
        </p:nvSpPr>
        <p:spPr>
          <a:xfrm>
            <a:off x="9411248" y="5761591"/>
            <a:ext cx="2353689" cy="9158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Suivant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4416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epartements : Cartes / Maps 1920 -&gt; 2000"/>
          <p:cNvSpPr>
            <a:spLocks noChangeAspect="1" noChangeArrowheads="1"/>
          </p:cNvSpPr>
          <p:nvPr/>
        </p:nvSpPr>
        <p:spPr bwMode="auto">
          <a:xfrm>
            <a:off x="155575" y="-144463"/>
            <a:ext cx="4669088" cy="466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98" y="0"/>
            <a:ext cx="7251000" cy="688386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891898" y="182473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FF00"/>
                </a:solidFill>
              </a:rPr>
              <a:t>Celle-là, cadeaux trop facile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15" name="Rectangle 14">
            <a:hlinkClick r:id="rId3" action="ppaction://hlinksldjump"/>
          </p:cNvPr>
          <p:cNvSpPr/>
          <p:nvPr/>
        </p:nvSpPr>
        <p:spPr>
          <a:xfrm>
            <a:off x="7891898" y="331689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Corse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hlinkClick r:id="rId4" action="ppaction://hlinksldjump"/>
          </p:cNvPr>
          <p:cNvSpPr/>
          <p:nvPr/>
        </p:nvSpPr>
        <p:spPr>
          <a:xfrm>
            <a:off x="7891898" y="257081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err="1" smtClean="0">
                <a:solidFill>
                  <a:schemeClr val="bg1"/>
                </a:solidFill>
              </a:rPr>
              <a:t>Corsica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17" name="Rectangle 16">
            <a:hlinkClick r:id="rId4" action="ppaction://hlinksldjump"/>
          </p:cNvPr>
          <p:cNvSpPr/>
          <p:nvPr/>
        </p:nvSpPr>
        <p:spPr>
          <a:xfrm>
            <a:off x="7891898" y="4062975"/>
            <a:ext cx="428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Haute Corse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536" y="5720914"/>
            <a:ext cx="497571" cy="8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47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994" y="261257"/>
            <a:ext cx="7120266" cy="6069735"/>
          </a:xfrm>
          <a:prstGeom prst="rect">
            <a:avLst/>
          </a:prstGeom>
        </p:spPr>
      </p:pic>
      <p:sp>
        <p:nvSpPr>
          <p:cNvPr id="3" name="Rectangle 2">
            <a:hlinkClick r:id="" action="ppaction://hlinkshowjump?jump=previousslide"/>
          </p:cNvPr>
          <p:cNvSpPr/>
          <p:nvPr/>
        </p:nvSpPr>
        <p:spPr>
          <a:xfrm>
            <a:off x="9114548" y="4893671"/>
            <a:ext cx="21315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Retour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379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754899"/>
            <a:ext cx="5573026" cy="54646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2" y="0"/>
            <a:ext cx="5676303" cy="688350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8476" cy="6858000"/>
          </a:xfrm>
          <a:prstGeom prst="rect">
            <a:avLst/>
          </a:prstGeom>
        </p:spPr>
      </p:pic>
      <p:sp>
        <p:nvSpPr>
          <p:cNvPr id="7" name="Rectangle 6">
            <a:hlinkClick r:id="" action="ppaction://hlinkshowjump?jump=nextslide"/>
          </p:cNvPr>
          <p:cNvSpPr/>
          <p:nvPr/>
        </p:nvSpPr>
        <p:spPr>
          <a:xfrm>
            <a:off x="9449966" y="5604859"/>
            <a:ext cx="2353689" cy="9158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Suivant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8204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347" y="0"/>
            <a:ext cx="5573026" cy="5464601"/>
          </a:xfrm>
          <a:prstGeom prst="rect">
            <a:avLst/>
          </a:prstGeom>
        </p:spPr>
      </p:pic>
      <p:sp>
        <p:nvSpPr>
          <p:cNvPr id="7" name="Rectangle 6">
            <a:hlinkClick r:id="" action="ppaction://hlinkshowjump?jump=nextslide"/>
          </p:cNvPr>
          <p:cNvSpPr/>
          <p:nvPr/>
        </p:nvSpPr>
        <p:spPr>
          <a:xfrm>
            <a:off x="9449966" y="5604859"/>
            <a:ext cx="2353689" cy="9158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Suivant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2387" y="4540103"/>
            <a:ext cx="24689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BERKLEY" panose="02000000000000000000" pitchFamily="2" charset="0"/>
              </a:rPr>
              <a:t>C’est fini</a:t>
            </a:r>
            <a:endParaRPr lang="fr-FR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673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7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487488" y="0"/>
            <a:ext cx="9144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  <p:sp>
        <p:nvSpPr>
          <p:cNvPr id="11" name="Rectangle 10"/>
          <p:cNvSpPr/>
          <p:nvPr/>
        </p:nvSpPr>
        <p:spPr bwMode="auto">
          <a:xfrm>
            <a:off x="1359244" y="1275440"/>
            <a:ext cx="1819923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400" b="1" dirty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    </a:t>
            </a:r>
            <a:r>
              <a:rPr lang="fr-FR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Images:</a:t>
            </a:r>
            <a:endParaRPr lang="fr-FR" sz="2400" b="1" dirty="0">
              <a:ln w="50800"/>
              <a:solidFill>
                <a:schemeClr val="bg1">
                  <a:shade val="50000"/>
                </a:schemeClr>
              </a:solidFill>
              <a:latin typeface="Cooper Black" panose="0208090404030B020404" pitchFamily="18" charset="0"/>
            </a:endParaRPr>
          </a:p>
        </p:txBody>
      </p:sp>
      <p:sp>
        <p:nvSpPr>
          <p:cNvPr id="20485" name="ZoneTexte 11"/>
          <p:cNvSpPr txBox="1">
            <a:spLocks noChangeArrowheads="1"/>
          </p:cNvSpPr>
          <p:nvPr/>
        </p:nvSpPr>
        <p:spPr bwMode="auto">
          <a:xfrm>
            <a:off x="3467100" y="1552438"/>
            <a:ext cx="72009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lnSpc>
                <a:spcPct val="150000"/>
              </a:lnSpc>
              <a:defRPr/>
            </a:pPr>
            <a:r>
              <a:rPr lang="fr-FR" sz="20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Du Web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1524000" y="691616"/>
            <a:ext cx="1691680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4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Musique:</a:t>
            </a:r>
          </a:p>
          <a:p>
            <a:pPr algn="r">
              <a:defRPr/>
            </a:pPr>
            <a:r>
              <a:rPr lang="fr-FR" sz="24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     Titre: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1359244" y="259847"/>
            <a:ext cx="185643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4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Réalisé le:</a:t>
            </a:r>
          </a:p>
        </p:txBody>
      </p:sp>
      <p:sp>
        <p:nvSpPr>
          <p:cNvPr id="10" name="Rectangle 9"/>
          <p:cNvSpPr/>
          <p:nvPr/>
        </p:nvSpPr>
        <p:spPr>
          <a:xfrm>
            <a:off x="3467100" y="259847"/>
            <a:ext cx="7164288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sz="2400" dirty="0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11 </a:t>
            </a:r>
            <a:r>
              <a:rPr lang="fr-FR" sz="2400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_  </a:t>
            </a:r>
            <a:r>
              <a:rPr lang="fr-FR" sz="2400" dirty="0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mai </a:t>
            </a:r>
            <a:r>
              <a:rPr lang="fr-FR" sz="2400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_  </a:t>
            </a:r>
            <a:r>
              <a:rPr lang="fr-FR" sz="2400" dirty="0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2020 </a:t>
            </a:r>
            <a:endParaRPr lang="fr-FR" sz="2400" dirty="0">
              <a:ln w="50800"/>
              <a:solidFill>
                <a:schemeClr val="bg1">
                  <a:shade val="50000"/>
                </a:schemeClr>
              </a:solidFill>
              <a:latin typeface="Cooper Black" panose="0208090404030B020404" pitchFamily="18" charset="0"/>
            </a:endParaRPr>
          </a:p>
        </p:txBody>
      </p:sp>
      <p:pic>
        <p:nvPicPr>
          <p:cNvPr id="1230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950" y="4805364"/>
            <a:ext cx="2711450" cy="203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467100" y="699277"/>
            <a:ext cx="716428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sz="2400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Groupe 2002</a:t>
            </a:r>
          </a:p>
          <a:p>
            <a:pPr>
              <a:defRPr/>
            </a:pPr>
            <a:r>
              <a:rPr lang="fr-FR" sz="2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Elysian</a:t>
            </a:r>
            <a:r>
              <a:rPr lang="fr-FR" sz="2400" dirty="0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 </a:t>
            </a:r>
            <a:r>
              <a:rPr lang="fr-FR" sz="2400" dirty="0" err="1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Fiedls</a:t>
            </a:r>
            <a:endParaRPr lang="fr-FR" sz="2400" dirty="0">
              <a:ln w="50800"/>
              <a:solidFill>
                <a:schemeClr val="bg1">
                  <a:shade val="50000"/>
                </a:schemeClr>
              </a:solidFill>
              <a:latin typeface="Cooper Black" panose="0208090404030B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793344" y="4967319"/>
            <a:ext cx="2580661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8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Création:</a:t>
            </a:r>
            <a:r>
              <a:rPr lang="fr-FR" sz="44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 </a:t>
            </a:r>
            <a:endParaRPr lang="fr-FR" sz="2800" b="1" dirty="0">
              <a:ln w="50800"/>
              <a:solidFill>
                <a:schemeClr val="bg1">
                  <a:shade val="50000"/>
                </a:schemeClr>
              </a:solidFill>
              <a:latin typeface="Cooper Black" panose="0208090404030B0204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7793" y="1708631"/>
            <a:ext cx="2016224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4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    Animation</a:t>
            </a:r>
          </a:p>
        </p:txBody>
      </p:sp>
      <p:sp>
        <p:nvSpPr>
          <p:cNvPr id="14" name="ZoneTexte 11"/>
          <p:cNvSpPr txBox="1">
            <a:spLocks noChangeArrowheads="1"/>
          </p:cNvSpPr>
          <p:nvPr/>
        </p:nvSpPr>
        <p:spPr bwMode="auto">
          <a:xfrm>
            <a:off x="3467100" y="1985629"/>
            <a:ext cx="72009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lnSpc>
                <a:spcPct val="150000"/>
              </a:lnSpc>
              <a:defRPr/>
            </a:pPr>
            <a:r>
              <a:rPr lang="fr-FR" sz="20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HerrA</a:t>
            </a:r>
          </a:p>
        </p:txBody>
      </p:sp>
      <p:sp>
        <p:nvSpPr>
          <p:cNvPr id="3085" name="ZoneTexte 14"/>
          <p:cNvSpPr txBox="1">
            <a:spLocks noChangeArrowheads="1"/>
          </p:cNvSpPr>
          <p:nvPr/>
        </p:nvSpPr>
        <p:spPr bwMode="auto">
          <a:xfrm>
            <a:off x="1919288" y="5876925"/>
            <a:ext cx="3313112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>
                <a:solidFill>
                  <a:schemeClr val="bg1"/>
                </a:solidFill>
                <a:latin typeface="Arial" panose="020B0604020202020204" pitchFamily="34" charset="0"/>
              </a:rPr>
              <a:t>Si vous désirez contacter l’auteur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chemeClr val="bg1"/>
                </a:solidFill>
                <a:latin typeface="Arial" panose="020B0604020202020204" pitchFamily="34" charset="0"/>
                <a:hlinkClick r:id="rId3"/>
              </a:rPr>
              <a:t>herra@laposte.net</a:t>
            </a:r>
            <a:endParaRPr lang="fr-FR" altLang="fr-FR" sz="18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496787"/>
      </p:ext>
    </p:extLst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49" presetID="56" presetClass="entr" presetSubtype="0" fill="hold" nodeType="after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01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164" y="1139825"/>
            <a:ext cx="6492875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524001" y="3730749"/>
            <a:ext cx="9121775" cy="92333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 tooltip="Cliquez ici pour recevoir 1 pps par jour"/>
              </a:rPr>
              <a:t>Recevez un pps par jour </a:t>
            </a:r>
          </a:p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 tooltip="Cliquez ici pour recevoir 1 pps par jour"/>
              </a:rPr>
              <a:t>en cliquant ici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1529960" y="2618759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63911" y="2151515"/>
            <a:ext cx="1819729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000" b="1" dirty="0">
                <a:ln w="50800"/>
                <a:solidFill>
                  <a:schemeClr val="bg1">
                    <a:shade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400000">
            <a:off x="3804138" y="1198649"/>
            <a:ext cx="4561498" cy="468386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000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25" y="939800"/>
            <a:ext cx="4699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55741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622</TotalTime>
  <Words>240</Words>
  <Application>Microsoft Office PowerPoint</Application>
  <PresentationFormat>Grand écran</PresentationFormat>
  <Paragraphs>105</Paragraphs>
  <Slides>44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53" baseType="lpstr">
      <vt:lpstr>AR BERKLEY</vt:lpstr>
      <vt:lpstr>AR DARLING</vt:lpstr>
      <vt:lpstr>Arial</vt:lpstr>
      <vt:lpstr>Calibri</vt:lpstr>
      <vt:lpstr>Calibri Light</vt:lpstr>
      <vt:lpstr>Cooper Black</vt:lpstr>
      <vt:lpstr>FlamencoD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Pps HerrA</dc:creator>
  <cp:lastModifiedBy>     </cp:lastModifiedBy>
  <cp:revision>53</cp:revision>
  <dcterms:created xsi:type="dcterms:W3CDTF">2020-05-10T20:42:28Z</dcterms:created>
  <dcterms:modified xsi:type="dcterms:W3CDTF">2021-02-07T16:33:23Z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