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2" r:id="rId3"/>
    <p:sldId id="256" r:id="rId4"/>
    <p:sldId id="26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5" r:id="rId16"/>
    <p:sldId id="268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2iThzzbu3iLDGaDOLzLKQ==" hashData="isRqALApA0GcradLJshcWLXrLOFMSRQ5VjM3365BIDbWPX81Qj/DNqWjpl7PvAgsYIVa/pG1H3mI79Zt+H7o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658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707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679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285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30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73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598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5628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91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426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F6704-5FA6-4A95-BE30-CDDB1B962803}" type="datetimeFigureOut">
              <a:rPr lang="fr-FR" smtClean="0"/>
              <a:t>24/08/2022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98337-A55C-47F8-AC3D-0E54322F55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305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10" Type="http://schemas.openxmlformats.org/officeDocument/2006/relationships/image" Target="../media/image36.jpg"/><Relationship Id="rId4" Type="http://schemas.openxmlformats.org/officeDocument/2006/relationships/image" Target="../media/image30.jpg"/><Relationship Id="rId9" Type="http://schemas.openxmlformats.org/officeDocument/2006/relationships/image" Target="../media/image3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13" Type="http://schemas.openxmlformats.org/officeDocument/2006/relationships/image" Target="../media/image62.jpg"/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12" Type="http://schemas.openxmlformats.org/officeDocument/2006/relationships/image" Target="../media/image61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g"/><Relationship Id="rId11" Type="http://schemas.openxmlformats.org/officeDocument/2006/relationships/image" Target="../media/image60.jpg"/><Relationship Id="rId5" Type="http://schemas.openxmlformats.org/officeDocument/2006/relationships/image" Target="../media/image54.jpg"/><Relationship Id="rId10" Type="http://schemas.openxmlformats.org/officeDocument/2006/relationships/image" Target="../media/image59.jpg"/><Relationship Id="rId4" Type="http://schemas.openxmlformats.org/officeDocument/2006/relationships/image" Target="../media/image53.jpg"/><Relationship Id="rId9" Type="http://schemas.openxmlformats.org/officeDocument/2006/relationships/image" Target="../media/image58.jpg"/><Relationship Id="rId14" Type="http://schemas.openxmlformats.org/officeDocument/2006/relationships/image" Target="../media/image6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4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12" Type="http://schemas.openxmlformats.org/officeDocument/2006/relationships/image" Target="../media/image83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Relationship Id="rId14" Type="http://schemas.openxmlformats.org/officeDocument/2006/relationships/image" Target="../media/image8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11" Type="http://schemas.openxmlformats.org/officeDocument/2006/relationships/image" Target="../media/image95.jpeg"/><Relationship Id="rId5" Type="http://schemas.openxmlformats.org/officeDocument/2006/relationships/image" Target="../media/image89.jpeg"/><Relationship Id="rId10" Type="http://schemas.openxmlformats.org/officeDocument/2006/relationships/image" Target="../media/image94.jpeg"/><Relationship Id="rId4" Type="http://schemas.openxmlformats.org/officeDocument/2006/relationships/image" Target="../media/image88.jpeg"/><Relationship Id="rId9" Type="http://schemas.openxmlformats.org/officeDocument/2006/relationships/image" Target="../media/image9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g"/><Relationship Id="rId3" Type="http://schemas.openxmlformats.org/officeDocument/2006/relationships/image" Target="../media/image97.jpg"/><Relationship Id="rId7" Type="http://schemas.openxmlformats.org/officeDocument/2006/relationships/image" Target="../media/image101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g"/><Relationship Id="rId11" Type="http://schemas.openxmlformats.org/officeDocument/2006/relationships/image" Target="../media/image105.jpg"/><Relationship Id="rId5" Type="http://schemas.openxmlformats.org/officeDocument/2006/relationships/image" Target="../media/image99.jpg"/><Relationship Id="rId10" Type="http://schemas.openxmlformats.org/officeDocument/2006/relationships/image" Target="../media/image104.jpg"/><Relationship Id="rId4" Type="http://schemas.openxmlformats.org/officeDocument/2006/relationships/image" Target="../media/image98.jpg"/><Relationship Id="rId9" Type="http://schemas.openxmlformats.org/officeDocument/2006/relationships/image" Target="../media/image10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g"/><Relationship Id="rId13" Type="http://schemas.openxmlformats.org/officeDocument/2006/relationships/image" Target="../media/image117.jpg"/><Relationship Id="rId3" Type="http://schemas.openxmlformats.org/officeDocument/2006/relationships/image" Target="../media/image107.jpg"/><Relationship Id="rId7" Type="http://schemas.openxmlformats.org/officeDocument/2006/relationships/image" Target="../media/image111.jpg"/><Relationship Id="rId12" Type="http://schemas.openxmlformats.org/officeDocument/2006/relationships/image" Target="../media/image116.jp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g"/><Relationship Id="rId11" Type="http://schemas.openxmlformats.org/officeDocument/2006/relationships/image" Target="../media/image115.jpg"/><Relationship Id="rId5" Type="http://schemas.openxmlformats.org/officeDocument/2006/relationships/image" Target="../media/image109.jpg"/><Relationship Id="rId10" Type="http://schemas.openxmlformats.org/officeDocument/2006/relationships/image" Target="../media/image114.jpg"/><Relationship Id="rId4" Type="http://schemas.openxmlformats.org/officeDocument/2006/relationships/image" Target="../media/image108.jpg"/><Relationship Id="rId9" Type="http://schemas.openxmlformats.org/officeDocument/2006/relationships/image" Target="../media/image113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ps-images-photos.com/contact.html" TargetMode="External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image" Target="../media/image120.jpeg"/><Relationship Id="rId4" Type="http://schemas.openxmlformats.org/officeDocument/2006/relationships/image" Target="../media/image11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1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9613" y="1412876"/>
            <a:ext cx="3128962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66639" y="4734342"/>
            <a:ext cx="9033322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fr-FR" sz="6600" b="1" dirty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  <a:cs typeface="Arial" charset="0"/>
              </a:rPr>
              <a:t>Présente</a:t>
            </a:r>
          </a:p>
        </p:txBody>
      </p:sp>
      <p:sp>
        <p:nvSpPr>
          <p:cNvPr id="4" name="Rectangle 3"/>
          <p:cNvSpPr/>
          <p:nvPr/>
        </p:nvSpPr>
        <p:spPr>
          <a:xfrm>
            <a:off x="7392144" y="5867906"/>
            <a:ext cx="322084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fr-FR" sz="4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  <a:cs typeface="Arial" charset="0"/>
              </a:rPr>
              <a:t>Automatique</a:t>
            </a:r>
            <a:endParaRPr lang="fr-FR" sz="48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828692"/>
      </p:ext>
    </p:extLst>
  </p:cSld>
  <p:clrMapOvr>
    <a:masterClrMapping/>
  </p:clrMapOvr>
  <p:transition spd="slow" advClick="0" advTm="6000">
    <p:sndAc>
      <p:stSnd>
        <p:snd r:embed="rId2" name="Fausto Papetti - The Windmills Of Your Mind_convert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8920" y="-173400"/>
            <a:ext cx="12191999" cy="57582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10799951"/>
                <a:gd name="adj2" fmla="val 4797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13800" b="1" cap="none" spc="0" dirty="0" smtClean="0">
                <a:ln/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/>
                <a:latin typeface="Cabin Sketch" panose="020B0503050202020004" pitchFamily="34" charset="0"/>
              </a:rPr>
              <a:t>Gourmandises</a:t>
            </a:r>
            <a:endParaRPr lang="fr-FR" sz="13800" b="1" cap="none" spc="0" dirty="0">
              <a:ln/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Cabin Sketch" panose="020B05030502020200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47338"/>
            <a:ext cx="12191999" cy="50106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Pour">
              <a:avLst>
                <a:gd name="adj1" fmla="val 20967814"/>
                <a:gd name="adj2" fmla="val 47388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13800" b="1" dirty="0" smtClean="0">
                <a:ln/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bin Sketch" panose="020B0503050202020004" pitchFamily="34" charset="0"/>
              </a:rPr>
              <a:t>Artistiques</a:t>
            </a:r>
            <a:endParaRPr lang="fr-FR" sz="13800" b="1" cap="none" spc="0" dirty="0">
              <a:ln/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Cabin Sketch" panose="020B05030502020200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2296" y="2705725"/>
            <a:ext cx="762740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9600" b="1" cap="none" spc="0" dirty="0" smtClean="0">
                <a:ln/>
                <a:blipFill dpi="0" rotWithShape="1">
                  <a:blip r:embed="rId4"/>
                  <a:srcRect/>
                  <a:tile tx="0" ty="0" sx="100000" sy="100000" flip="none" algn="tl"/>
                </a:blipFill>
                <a:effectLst/>
                <a:latin typeface="AR BLANCA" panose="02000000000000000000" pitchFamily="2" charset="0"/>
              </a:rPr>
              <a:t>Supers gâteaux</a:t>
            </a:r>
            <a:endParaRPr lang="fr-FR" sz="9600" b="1" cap="none" spc="0" dirty="0">
              <a:ln/>
              <a:blipFill dpi="0" rotWithShape="1">
                <a:blip r:embed="rId4"/>
                <a:srcRect/>
                <a:tile tx="0" ty="0" sx="100000" sy="100000" flip="none" algn="tl"/>
              </a:blipFill>
              <a:effectLst/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3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6.25E-7 -4.44444E-6 L -0.01693 -0.30185 " pathEditMode="relative" rAng="0" ptsTypes="AA">
                                      <p:cBhvr>
                                        <p:cTn id="1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6" y="-15093"/>
                                    </p:animMotion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2.22222E-6 L -0.10091 -0.32523 " pathEditMode="relative" rAng="0" ptsTypes="AA">
                                      <p:cBhvr>
                                        <p:cTn id="2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-16273"/>
                                    </p:animMotion>
                                    <p:animRot by="1500000">
                                      <p:cBhvr>
                                        <p:cTn id="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7037E-6 L 0.07708 -0.28056 " pathEditMode="relative" rAng="0" ptsTypes="AA">
                                      <p:cBhvr>
                                        <p:cTn id="41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-14028"/>
                                    </p:animMotion>
                                    <p:animRot by="15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5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300"/>
                            </p:stCondLst>
                            <p:childTnLst>
                              <p:par>
                                <p:cTn id="47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-11875"/>
            <a:ext cx="9571512" cy="682831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23750"/>
            <a:ext cx="9571512" cy="680456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11874"/>
            <a:ext cx="9571512" cy="6840187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23750"/>
            <a:ext cx="9571512" cy="6804561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-11876"/>
            <a:ext cx="9571512" cy="687581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0244" y="0"/>
            <a:ext cx="9571512" cy="682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0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8"/>
            <a:ext cx="9205992" cy="717704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0"/>
            <a:ext cx="9205992" cy="712855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8"/>
            <a:ext cx="9205992" cy="714471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9"/>
            <a:ext cx="9205992" cy="716088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0"/>
            <a:ext cx="9205992" cy="717704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8"/>
            <a:ext cx="9205992" cy="716088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0"/>
            <a:ext cx="9205992" cy="712855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9"/>
            <a:ext cx="9205992" cy="716088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9"/>
            <a:ext cx="9205992" cy="712855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3337" y="-15498"/>
            <a:ext cx="9205992" cy="714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4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25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197" y="0"/>
            <a:ext cx="9079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7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055" y="0"/>
            <a:ext cx="10083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8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75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6" y="0"/>
            <a:ext cx="7297947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025" y="0"/>
            <a:ext cx="72979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7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086" y="0"/>
            <a:ext cx="7821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9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605" y="0"/>
            <a:ext cx="82687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9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5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25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5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25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3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0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23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91" y="0"/>
            <a:ext cx="8280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2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5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759" y="0"/>
            <a:ext cx="82924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3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64504" y="0"/>
            <a:ext cx="10371552" cy="64633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13800" b="1" dirty="0" smtClean="0">
                <a:ln/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bin Sketch" panose="020B0503050202020004" pitchFamily="34" charset="0"/>
              </a:rPr>
              <a:t>Chapeau </a:t>
            </a:r>
          </a:p>
          <a:p>
            <a:pPr algn="ctr"/>
            <a:r>
              <a:rPr lang="fr-FR" sz="13800" b="1" dirty="0" smtClean="0">
                <a:ln/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bin Sketch" panose="020B0503050202020004" pitchFamily="34" charset="0"/>
              </a:rPr>
              <a:t>au </a:t>
            </a:r>
          </a:p>
          <a:p>
            <a:pPr algn="ctr"/>
            <a:r>
              <a:rPr lang="fr-FR" sz="13800" b="1" dirty="0" smtClean="0">
                <a:ln/>
                <a:blipFill dpi="0" rotWithShape="1"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Cabin Sketch" panose="020B0503050202020004" pitchFamily="34" charset="0"/>
              </a:rPr>
              <a:t>pâtissier</a:t>
            </a:r>
            <a:endParaRPr lang="fr-FR" sz="13800" b="1" cap="none" spc="0" dirty="0">
              <a:ln/>
              <a:blipFill dpi="0"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/>
              <a:latin typeface="Cabin Sketch" panose="020B0503050202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09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4" presetClass="emph" presetSubtype="0" fill="hold" grpId="1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91667E-6 -4.81481E-6 L -0.24662 -0.15324 " pathEditMode="relative" rAng="0" ptsTypes="AA">
                                      <p:cBhvr>
                                        <p:cTn id="13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31" y="-7662"/>
                                    </p:animMotion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87488" y="0"/>
            <a:ext cx="9144001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Rectangle 4"/>
          <p:cNvSpPr/>
          <p:nvPr/>
        </p:nvSpPr>
        <p:spPr bwMode="auto">
          <a:xfrm>
            <a:off x="1542337" y="691616"/>
            <a:ext cx="1691680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Musique:</a:t>
            </a:r>
          </a:p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    Titre: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1217794" y="259847"/>
            <a:ext cx="2016224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Réalisé le: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29719" y="259847"/>
            <a:ext cx="716428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24 </a:t>
            </a: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_  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aout </a:t>
            </a: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_  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2022 </a:t>
            </a:r>
            <a:endParaRPr lang="fr-FR" sz="2400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7950" y="4805364"/>
            <a:ext cx="2711450" cy="20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429719" y="767679"/>
            <a:ext cx="716428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400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Fausto </a:t>
            </a:r>
            <a:r>
              <a:rPr lang="fr-FR" sz="2400" dirty="0" err="1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Papetti</a:t>
            </a:r>
            <a:endParaRPr lang="fr-FR" sz="2400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  <a:p>
            <a:pPr>
              <a:defRPr/>
            </a:pP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The </a:t>
            </a:r>
            <a:r>
              <a:rPr lang="fr-FR" sz="2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windmills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of </a:t>
            </a:r>
            <a:r>
              <a:rPr lang="fr-FR" sz="2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your</a:t>
            </a:r>
            <a:r>
              <a:rPr lang="fr-FR" sz="2400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</a:t>
            </a:r>
            <a:r>
              <a:rPr lang="fr-FR" sz="24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mind</a:t>
            </a:r>
            <a:endParaRPr lang="fr-FR" sz="2400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859105" y="5089239"/>
            <a:ext cx="2580661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Création:</a:t>
            </a:r>
            <a:r>
              <a:rPr lang="fr-FR" sz="4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</a:t>
            </a:r>
            <a:endParaRPr lang="fr-FR" sz="2800" b="1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7793" y="2320119"/>
            <a:ext cx="2016224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    </a:t>
            </a:r>
            <a:r>
              <a:rPr lang="fr-FR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Animation:</a:t>
            </a:r>
            <a:endParaRPr lang="fr-FR" sz="2400" b="1" dirty="0">
              <a:ln w="50800"/>
              <a:solidFill>
                <a:schemeClr val="bg1">
                  <a:shade val="5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14" name="ZoneTexte 11"/>
          <p:cNvSpPr txBox="1">
            <a:spLocks noChangeArrowheads="1"/>
          </p:cNvSpPr>
          <p:nvPr/>
        </p:nvSpPr>
        <p:spPr bwMode="auto">
          <a:xfrm>
            <a:off x="3429719" y="2597117"/>
            <a:ext cx="72009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Cooper Black" panose="0208090404030B020404" pitchFamily="18" charset="0"/>
              </a:rPr>
              <a:t>HerrA</a:t>
            </a:r>
          </a:p>
        </p:txBody>
      </p:sp>
      <p:sp>
        <p:nvSpPr>
          <p:cNvPr id="3085" name="ZoneTexte 14"/>
          <p:cNvSpPr txBox="1">
            <a:spLocks noChangeArrowheads="1"/>
          </p:cNvSpPr>
          <p:nvPr/>
        </p:nvSpPr>
        <p:spPr bwMode="auto">
          <a:xfrm>
            <a:off x="1919288" y="5876925"/>
            <a:ext cx="331311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 dirty="0">
                <a:solidFill>
                  <a:schemeClr val="bg1"/>
                </a:solidFill>
                <a:latin typeface="Arial" panose="020B0604020202020204" pitchFamily="34" charset="0"/>
              </a:rPr>
              <a:t>Si vous désirez contacter l’auteur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800" dirty="0" smtClean="0">
                <a:solidFill>
                  <a:schemeClr val="bg1"/>
                </a:solidFill>
                <a:latin typeface="Arial" panose="020B0604020202020204" pitchFamily="34" charset="0"/>
                <a:hlinkClick r:id="rId3"/>
              </a:rPr>
              <a:t>https://www.pps-images-photos.com/contact.html</a:t>
            </a:r>
            <a:endParaRPr lang="fr-FR" altLang="fr-FR" sz="18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oupe 6"/>
          <p:cNvGrpSpPr/>
          <p:nvPr/>
        </p:nvGrpSpPr>
        <p:grpSpPr>
          <a:xfrm>
            <a:off x="1542338" y="1275440"/>
            <a:ext cx="4871967" cy="1347239"/>
            <a:chOff x="1542338" y="1275440"/>
            <a:chExt cx="4871967" cy="1347239"/>
          </a:xfrm>
        </p:grpSpPr>
        <p:sp>
          <p:nvSpPr>
            <p:cNvPr id="11" name="Rectangle 10"/>
            <p:cNvSpPr/>
            <p:nvPr/>
          </p:nvSpPr>
          <p:spPr bwMode="auto">
            <a:xfrm>
              <a:off x="1542338" y="1275440"/>
              <a:ext cx="1691679" cy="830997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r">
                <a:defRPr/>
              </a:pPr>
              <a:r>
                <a:rPr lang="fr-FR" sz="2400" b="1" dirty="0">
                  <a:ln w="50800"/>
                  <a:solidFill>
                    <a:schemeClr val="bg1">
                      <a:shade val="50000"/>
                    </a:schemeClr>
                  </a:solidFill>
                  <a:latin typeface="FlamencoD" pitchFamily="82" charset="0"/>
                </a:rPr>
                <a:t>    </a:t>
              </a:r>
              <a:r>
                <a:rPr lang="fr-FR" sz="2400" b="1" dirty="0">
                  <a:ln w="50800"/>
                  <a:solidFill>
                    <a:schemeClr val="bg1">
                      <a:shade val="50000"/>
                    </a:schemeClr>
                  </a:solidFill>
                  <a:latin typeface="Cooper Black" panose="0208090404030B020404" pitchFamily="18" charset="0"/>
                </a:rPr>
                <a:t>Photos:</a:t>
              </a:r>
            </a:p>
          </p:txBody>
        </p:sp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87519" y="1655715"/>
              <a:ext cx="1526786" cy="966964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29719" y="1644843"/>
              <a:ext cx="1262098" cy="928014"/>
            </a:xfrm>
            <a:prstGeom prst="rect">
              <a:avLst/>
            </a:prstGeom>
          </p:spPr>
        </p:pic>
      </p:grpSp>
      <p:pic>
        <p:nvPicPr>
          <p:cNvPr id="17" name="Picture 12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447" y="6044014"/>
            <a:ext cx="3079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8257811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3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>
            <a:grpSpLocks/>
          </p:cNvGrpSpPr>
          <p:nvPr/>
        </p:nvGrpSpPr>
        <p:grpSpPr bwMode="auto">
          <a:xfrm>
            <a:off x="1524000" y="-11113"/>
            <a:ext cx="9150220" cy="6505219"/>
            <a:chOff x="0" y="-11548"/>
            <a:chExt cx="9131463" cy="6869548"/>
          </a:xfrm>
        </p:grpSpPr>
        <p:sp>
          <p:nvSpPr>
            <p:cNvPr id="4" name="Rectangle 3"/>
            <p:cNvSpPr/>
            <p:nvPr/>
          </p:nvSpPr>
          <p:spPr>
            <a:xfrm>
              <a:off x="8820307" y="-705"/>
              <a:ext cx="311156" cy="685870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fr-FR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0" y="6236876"/>
              <a:ext cx="9131463" cy="6211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fr-FR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615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1548"/>
              <a:ext cx="9036496" cy="6536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hlinkClick r:id="rId3"/>
          </p:cNvPr>
          <p:cNvSpPr/>
          <p:nvPr/>
        </p:nvSpPr>
        <p:spPr>
          <a:xfrm>
            <a:off x="2999655" y="4037002"/>
            <a:ext cx="6205519" cy="338554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wrap="square">
            <a:spAutoFit/>
          </a:bodyPr>
          <a:lstStyle/>
          <a:p>
            <a:pPr algn="ctr" eaLnBrk="1" hangingPunct="1">
              <a:defRPr/>
            </a:pPr>
            <a:r>
              <a:rPr lang="fr-FR" sz="16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en cliquant ici</a:t>
            </a:r>
            <a:endParaRPr lang="fr-FR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11463" y="2524836"/>
            <a:ext cx="916294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0565" y="1588731"/>
            <a:ext cx="215119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eaLnBrk="1" hangingPunct="1">
              <a:defRPr/>
            </a:pPr>
            <a:r>
              <a:rPr lang="fr-FR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084670" y="-44208"/>
            <a:ext cx="6026327" cy="6494149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2000" b="1" spc="600" dirty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3274" y="4763"/>
            <a:ext cx="381789" cy="38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hlinkClick r:id="" action="ppaction://hlinkshowjump?jump=endshow"/>
          </p:cNvPr>
          <p:cNvSpPr/>
          <p:nvPr/>
        </p:nvSpPr>
        <p:spPr>
          <a:xfrm>
            <a:off x="1654645" y="6150114"/>
            <a:ext cx="10637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EXIT</a:t>
            </a:r>
          </a:p>
        </p:txBody>
      </p:sp>
    </p:spTree>
    <p:extLst>
      <p:ext uri="{BB962C8B-B14F-4D97-AF65-F5344CB8AC3E}">
        <p14:creationId xmlns:p14="http://schemas.microsoft.com/office/powerpoint/2010/main" val="4668333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</TotalTime>
  <Words>78</Words>
  <Application>Microsoft Office PowerPoint</Application>
  <PresentationFormat>Grand écran</PresentationFormat>
  <Paragraphs>25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7" baseType="lpstr">
      <vt:lpstr>AR BLANCA</vt:lpstr>
      <vt:lpstr>Arial</vt:lpstr>
      <vt:lpstr>Blackadder ITC</vt:lpstr>
      <vt:lpstr>Cabin Sketch</vt:lpstr>
      <vt:lpstr>Calibri</vt:lpstr>
      <vt:lpstr>Calibri Light</vt:lpstr>
      <vt:lpstr>Cooper Black</vt:lpstr>
      <vt:lpstr>FlamencoD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herra</dc:creator>
  <cp:lastModifiedBy>xx</cp:lastModifiedBy>
  <cp:revision>13</cp:revision>
  <dcterms:created xsi:type="dcterms:W3CDTF">2022-08-23T14:27:48Z</dcterms:created>
  <dcterms:modified xsi:type="dcterms:W3CDTF">2022-08-24T15:05:14Z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