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4" r:id="rId3"/>
    <p:sldMasterId id="2147483666" r:id="rId4"/>
  </p:sldMasterIdLst>
  <p:notesMasterIdLst>
    <p:notesMasterId r:id="rId33"/>
  </p:notesMasterIdLst>
  <p:sldIdLst>
    <p:sldId id="285" r:id="rId5"/>
    <p:sldId id="256" r:id="rId6"/>
    <p:sldId id="260" r:id="rId7"/>
    <p:sldId id="264" r:id="rId8"/>
    <p:sldId id="258" r:id="rId9"/>
    <p:sldId id="263" r:id="rId10"/>
    <p:sldId id="262" r:id="rId11"/>
    <p:sldId id="261" r:id="rId12"/>
    <p:sldId id="266" r:id="rId13"/>
    <p:sldId id="265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9" r:id="rId26"/>
    <p:sldId id="280" r:id="rId27"/>
    <p:sldId id="278" r:id="rId28"/>
    <p:sldId id="281" r:id="rId29"/>
    <p:sldId id="259" r:id="rId30"/>
    <p:sldId id="284" r:id="rId31"/>
    <p:sldId id="282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Wo3/MeI/oaShhvqSyLiUQ==" hashData="NmD0Yj/X2xWp/tgQkBZNBY4OpCS4HQLTVA3qLUrhsQKvTWRgkyKwKD/F8vuJVt8i4BqLzENSNftfU0fgJR4k5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595" autoAdjust="0"/>
  </p:normalViewPr>
  <p:slideViewPr>
    <p:cSldViewPr snapToGrid="0">
      <p:cViewPr varScale="1">
        <p:scale>
          <a:sx n="69" d="100"/>
          <a:sy n="69" d="100"/>
        </p:scale>
        <p:origin x="913" y="5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notesViewPr>
    <p:cSldViewPr snapToGrid="0" showGuides="1">
      <p:cViewPr varScale="1">
        <p:scale>
          <a:sx n="55" d="100"/>
          <a:sy n="55" d="100"/>
        </p:scale>
        <p:origin x="3038" y="7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9B12CE-5859-450B-AFB8-E2BF58B94987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CF80BF-9A84-4748-9521-7F2FD36E4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11696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F80BF-9A84-4748-9521-7F2FD36E4F9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36417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2,48mn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F80BF-9A84-4748-9521-7F2FD36E4F93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10170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4F83C-9B36-4FE3-AFD9-90EB7EA5ADE2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5C29-0AA4-4128-9B27-69C915032B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3667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random/>
      </p:transition>
    </mc:Choice>
    <mc:Fallback xmlns="">
      <p:transition spd="slow" advClick="0" advTm="6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4F83C-9B36-4FE3-AFD9-90EB7EA5ADE2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5C29-0AA4-4128-9B27-69C915032B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201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random/>
      </p:transition>
    </mc:Choice>
    <mc:Fallback xmlns="">
      <p:transition spd="slow" advClick="0" advTm="6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4F83C-9B36-4FE3-AFD9-90EB7EA5ADE2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5C29-0AA4-4128-9B27-69C915032B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129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random/>
      </p:transition>
    </mc:Choice>
    <mc:Fallback xmlns="">
      <p:transition spd="slow" advClick="0" advTm="6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4F83C-9B36-4FE3-AFD9-90EB7EA5ADE2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5C29-0AA4-4128-9B27-69C915032B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1187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random/>
      </p:transition>
    </mc:Choice>
    <mc:Fallback xmlns="">
      <p:transition spd="slow" advClick="0" advTm="6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4F83C-9B36-4FE3-AFD9-90EB7EA5ADE2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5C29-0AA4-4128-9B27-69C915032B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91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random/>
      </p:transition>
    </mc:Choice>
    <mc:Fallback xmlns="">
      <p:transition spd="slow" advClick="0" advTm="6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4F83C-9B36-4FE3-AFD9-90EB7EA5ADE2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5C29-0AA4-4128-9B27-69C915032B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2779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random/>
      </p:transition>
    </mc:Choice>
    <mc:Fallback xmlns="">
      <p:transition spd="slow" advClick="0" advTm="6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4F83C-9B36-4FE3-AFD9-90EB7EA5ADE2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5C29-0AA4-4128-9B27-69C915032B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6575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random/>
      </p:transition>
    </mc:Choice>
    <mc:Fallback xmlns="">
      <p:transition spd="slow" advClick="0" advTm="6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4F83C-9B36-4FE3-AFD9-90EB7EA5ADE2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5C29-0AA4-4128-9B27-69C915032B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9831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random/>
      </p:transition>
    </mc:Choice>
    <mc:Fallback xmlns="">
      <p:transition spd="slow" advClick="0" advTm="6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4F83C-9B36-4FE3-AFD9-90EB7EA5ADE2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5C29-0AA4-4128-9B27-69C915032B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6794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random/>
      </p:transition>
    </mc:Choice>
    <mc:Fallback xmlns="">
      <p:transition spd="slow" advClick="0" advTm="6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4F83C-9B36-4FE3-AFD9-90EB7EA5ADE2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5C29-0AA4-4128-9B27-69C915032B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059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random/>
      </p:transition>
    </mc:Choice>
    <mc:Fallback xmlns="">
      <p:transition spd="slow" advClick="0" advTm="6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4F83C-9B36-4FE3-AFD9-90EB7EA5ADE2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5C29-0AA4-4128-9B27-69C915032B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02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random/>
      </p:transition>
    </mc:Choice>
    <mc:Fallback xmlns="">
      <p:transition spd="slow" advClick="0" advTm="600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D579562-229E-4CBF-ACEC-8C873B4AF1EF}" type="slidenum">
              <a:rPr lang="fr-FR" altLang="fr-FR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 alt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1853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D579562-229E-4CBF-ACEC-8C873B4AF1EF}" type="slidenum">
              <a:rPr lang="fr-FR" altLang="fr-FR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 alt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93874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D579562-229E-4CBF-ACEC-8C873B4AF1EF}" type="slidenum">
              <a:rPr lang="fr-FR" altLang="fr-FR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 alt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2337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94F83C-9B36-4FE3-AFD9-90EB7EA5ADE2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F45C29-0AA4-4128-9B27-69C915032B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162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random/>
      </p:transition>
    </mc:Choice>
    <mc:Fallback xmlns="">
      <p:transition spd="slow" advClick="0" advTm="6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36E236-7D34-4488-86D2-81B3B5B9725E}" type="slidenum">
              <a:rPr lang="fr-FR" altLang="fr-FR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 alt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8067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36E236-7D34-4488-86D2-81B3B5B9725E}" type="slidenum">
              <a:rPr lang="fr-FR" altLang="fr-FR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 alt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3338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36E236-7D34-4488-86D2-81B3B5B9725E}" type="slidenum">
              <a:rPr lang="fr-FR" altLang="fr-FR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 alt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460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hyperlink" Target="http://www.pps-images-photos.com/contact.htm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6.jpg"/><Relationship Id="rId4" Type="http://schemas.openxmlformats.org/officeDocument/2006/relationships/image" Target="../media/image3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5" Type="http://schemas.openxmlformats.org/officeDocument/2006/relationships/hyperlink" Target="http://www.pps-images-photos.com/" TargetMode="External"/><Relationship Id="rId4" Type="http://schemas.openxmlformats.org/officeDocument/2006/relationships/hyperlink" Target="http://www.pps-images-photos.com/newsletter_google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239" y="1746251"/>
            <a:ext cx="3311525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770642" y="5058575"/>
            <a:ext cx="4650715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4800" b="1" dirty="0">
                <a:ln/>
                <a:solidFill>
                  <a:srgbClr val="4BACC6">
                    <a:tint val="50000"/>
                    <a:satMod val="180000"/>
                  </a:srgbClr>
                </a:solidFill>
                <a:latin typeface="Cooper Black" panose="0208090404030B020404" pitchFamily="18" charset="0"/>
                <a:cs typeface="Arial" panose="020B0604020202020204" pitchFamily="34" charset="0"/>
              </a:rPr>
              <a:t>Vous propose</a:t>
            </a:r>
          </a:p>
        </p:txBody>
      </p:sp>
    </p:spTree>
    <p:extLst>
      <p:ext uri="{BB962C8B-B14F-4D97-AF65-F5344CB8AC3E}">
        <p14:creationId xmlns:p14="http://schemas.microsoft.com/office/powerpoint/2010/main" val="188323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sndAc>
          <p:stSnd>
            <p:snd r:embed="rId3" name="Bernward Koch - Bahia Dawn_converted.wav"/>
          </p:stSnd>
        </p:sndAc>
      </p:transition>
    </mc:Choice>
    <mc:Fallback xmlns="">
      <p:transition spd="slow" advClick="0" advTm="7000">
        <p:sndAc>
          <p:stSnd>
            <p:snd r:embed="rId5" name="Bernward Koch - Bahia Dawn_converte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11" presetID="56" presetClass="entr" presetSubtype="0" fill="hold" nodeType="afterEffect">
                                  <p:stCondLst>
                                    <p:cond delay="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72" y="-138089"/>
            <a:ext cx="6707045" cy="3100745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7002" y="2926061"/>
            <a:ext cx="8725830" cy="3073870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860991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1000">
        <p:checker/>
      </p:transition>
    </mc:Choice>
    <mc:Fallback xmlns="">
      <p:transition spd="slow" advClick="0" advTm="11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324719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1" b="7406"/>
          <a:stretch/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651174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33"/>
          <a:stretch/>
        </p:blipFill>
        <p:spPr>
          <a:xfrm>
            <a:off x="0" y="0"/>
            <a:ext cx="12192000" cy="6843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11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86315"/>
          </a:xfrm>
        </p:spPr>
      </p:pic>
    </p:spTree>
    <p:extLst>
      <p:ext uri="{BB962C8B-B14F-4D97-AF65-F5344CB8AC3E}">
        <p14:creationId xmlns:p14="http://schemas.microsoft.com/office/powerpoint/2010/main" val="3737811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000">
        <p15:prstTrans prst="airplan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66313"/>
          </a:xfrm>
        </p:spPr>
      </p:pic>
    </p:spTree>
    <p:extLst>
      <p:ext uri="{BB962C8B-B14F-4D97-AF65-F5344CB8AC3E}">
        <p14:creationId xmlns:p14="http://schemas.microsoft.com/office/powerpoint/2010/main" val="426647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62"/>
          <a:stretch/>
        </p:blipFill>
        <p:spPr>
          <a:xfrm>
            <a:off x="0" y="0"/>
            <a:ext cx="12192000" cy="6903720"/>
          </a:xfrm>
        </p:spPr>
      </p:pic>
    </p:spTree>
    <p:extLst>
      <p:ext uri="{BB962C8B-B14F-4D97-AF65-F5344CB8AC3E}">
        <p14:creationId xmlns:p14="http://schemas.microsoft.com/office/powerpoint/2010/main" val="415058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2" t="703" r="992" b="2323"/>
          <a:stretch/>
        </p:blipFill>
        <p:spPr>
          <a:xfrm>
            <a:off x="0" y="0"/>
            <a:ext cx="12287250" cy="6858000"/>
          </a:xfrm>
        </p:spPr>
      </p:pic>
    </p:spTree>
    <p:extLst>
      <p:ext uri="{BB962C8B-B14F-4D97-AF65-F5344CB8AC3E}">
        <p14:creationId xmlns:p14="http://schemas.microsoft.com/office/powerpoint/2010/main" val="2387526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230" y="0"/>
            <a:ext cx="9175539" cy="6881654"/>
          </a:xfrm>
        </p:spPr>
      </p:pic>
    </p:spTree>
    <p:extLst>
      <p:ext uri="{BB962C8B-B14F-4D97-AF65-F5344CB8AC3E}">
        <p14:creationId xmlns:p14="http://schemas.microsoft.com/office/powerpoint/2010/main" val="10488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5000">
        <p14:glitter dir="u" pattern="hexagon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93778"/>
          </a:xfrm>
        </p:spPr>
      </p:pic>
    </p:spTree>
    <p:extLst>
      <p:ext uri="{BB962C8B-B14F-4D97-AF65-F5344CB8AC3E}">
        <p14:creationId xmlns:p14="http://schemas.microsoft.com/office/powerpoint/2010/main" val="1564237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5000">
        <p14:glitter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0981" y="0"/>
            <a:ext cx="6710037" cy="6867304"/>
          </a:xfrm>
        </p:spPr>
      </p:pic>
    </p:spTree>
    <p:extLst>
      <p:ext uri="{BB962C8B-B14F-4D97-AF65-F5344CB8AC3E}">
        <p14:creationId xmlns:p14="http://schemas.microsoft.com/office/powerpoint/2010/main" val="165313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85" y="0"/>
            <a:ext cx="12124315" cy="6866018"/>
          </a:xfrm>
        </p:spPr>
      </p:pic>
    </p:spTree>
    <p:extLst>
      <p:ext uri="{BB962C8B-B14F-4D97-AF65-F5344CB8AC3E}">
        <p14:creationId xmlns:p14="http://schemas.microsoft.com/office/powerpoint/2010/main" val="2834453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85432"/>
          </a:xfrm>
        </p:spPr>
      </p:pic>
    </p:spTree>
    <p:extLst>
      <p:ext uri="{BB962C8B-B14F-4D97-AF65-F5344CB8AC3E}">
        <p14:creationId xmlns:p14="http://schemas.microsoft.com/office/powerpoint/2010/main" val="30634917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000">
        <p15:prstTrans prst="peelOff" invX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85978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71991"/>
          </a:xfrm>
        </p:spPr>
      </p:pic>
    </p:spTree>
    <p:extLst>
      <p:ext uri="{BB962C8B-B14F-4D97-AF65-F5344CB8AC3E}">
        <p14:creationId xmlns:p14="http://schemas.microsoft.com/office/powerpoint/2010/main" val="1309388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:blinds/>
      </p:transition>
    </mc:Choice>
    <mc:Fallback xmlns="">
      <p:transition spd="slow" advClick="0" advTm="5000">
        <p:blinds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3240"/>
          </a:xfrm>
        </p:spPr>
      </p:pic>
    </p:spTree>
    <p:extLst>
      <p:ext uri="{BB962C8B-B14F-4D97-AF65-F5344CB8AC3E}">
        <p14:creationId xmlns:p14="http://schemas.microsoft.com/office/powerpoint/2010/main" val="257434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14:honeycomb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192" y="9143"/>
            <a:ext cx="9156192" cy="6867145"/>
          </a:xfrm>
          <a:prstGeom prst="rect">
            <a:avLst/>
          </a:prstGeom>
        </p:spPr>
      </p:pic>
      <p:sp>
        <p:nvSpPr>
          <p:cNvPr id="7" name="Espace réservé du contenu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1483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shred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7144"/>
          </a:xfrm>
        </p:spPr>
      </p:pic>
    </p:spTree>
    <p:extLst>
      <p:ext uri="{BB962C8B-B14F-4D97-AF65-F5344CB8AC3E}">
        <p14:creationId xmlns:p14="http://schemas.microsoft.com/office/powerpoint/2010/main" val="3556589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shred dir="ou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75769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shred pattern="rectang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12864"/>
          </a:xfrm>
        </p:spPr>
      </p:pic>
    </p:spTree>
    <p:extLst>
      <p:ext uri="{BB962C8B-B14F-4D97-AF65-F5344CB8AC3E}">
        <p14:creationId xmlns:p14="http://schemas.microsoft.com/office/powerpoint/2010/main" val="1072680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shred pattern="rectangle" dir="ou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Espace réservé du contenu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688" y="0"/>
            <a:ext cx="9156192" cy="6867144"/>
          </a:xfrm>
        </p:spPr>
      </p:pic>
    </p:spTree>
    <p:extLst>
      <p:ext uri="{BB962C8B-B14F-4D97-AF65-F5344CB8AC3E}">
        <p14:creationId xmlns:p14="http://schemas.microsoft.com/office/powerpoint/2010/main" val="37621540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Click="0" advTm="5000">
        <p15:prstTrans prst="fractur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20" y="11385"/>
            <a:ext cx="9651960" cy="6846615"/>
          </a:xfrm>
        </p:spPr>
      </p:pic>
    </p:spTree>
    <p:extLst>
      <p:ext uri="{BB962C8B-B14F-4D97-AF65-F5344CB8AC3E}">
        <p14:creationId xmlns:p14="http://schemas.microsoft.com/office/powerpoint/2010/main" val="2976470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5000">
        <p15:prstTrans prst="win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3500" cy="6858000"/>
          </a:xfr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5745" y="0"/>
            <a:ext cx="50962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62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000">
        <p14:vortex dir="r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500" y="0"/>
            <a:ext cx="5143500" cy="6858000"/>
          </a:xfrm>
          <a:prstGeom prst="rect">
            <a:avLst/>
          </a:prstGeom>
        </p:spPr>
      </p:pic>
      <p:grpSp>
        <p:nvGrpSpPr>
          <p:cNvPr id="12" name="Groupe 11"/>
          <p:cNvGrpSpPr/>
          <p:nvPr/>
        </p:nvGrpSpPr>
        <p:grpSpPr>
          <a:xfrm>
            <a:off x="6725411" y="0"/>
            <a:ext cx="5559552" cy="7078091"/>
            <a:chOff x="5786627" y="-220091"/>
            <a:chExt cx="5559552" cy="7078091"/>
          </a:xfrm>
        </p:grpSpPr>
        <p:pic>
          <p:nvPicPr>
            <p:cNvPr id="9" name="Image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5964" y="4656664"/>
              <a:ext cx="5384278" cy="1266889"/>
            </a:xfrm>
            <a:prstGeom prst="rect">
              <a:avLst/>
            </a:prstGeom>
          </p:spPr>
        </p:pic>
        <p:pic>
          <p:nvPicPr>
            <p:cNvPr id="8" name="Image 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86627" y="-220091"/>
              <a:ext cx="5559552" cy="1170432"/>
            </a:xfrm>
            <a:prstGeom prst="rect">
              <a:avLst/>
            </a:prstGeom>
          </p:spPr>
        </p:pic>
        <p:pic>
          <p:nvPicPr>
            <p:cNvPr id="10" name="Image 9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8273" y="5290109"/>
              <a:ext cx="4899659" cy="156789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13958788"/>
      </p:ext>
    </p:extLst>
  </p:cSld>
  <p:clrMapOvr>
    <a:masterClrMapping/>
  </p:clrMapOvr>
  <p:transition spd="slow" advClick="0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5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02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500">
        <p:random/>
      </p:transition>
    </mc:Choice>
    <mc:Fallback xmlns="">
      <p:transition spd="slow" advClick="0" advTm="105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487488" y="-88900"/>
            <a:ext cx="9144001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solidFill>
                <a:prstClr val="white"/>
              </a:solidFill>
              <a:latin typeface="Cooper Black" panose="0208090404030B020404" pitchFamily="18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1667571" y="3863427"/>
            <a:ext cx="1691679" cy="3693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>
              <a:defRPr/>
            </a:pPr>
            <a:r>
              <a:rPr lang="fr-FR" b="1" dirty="0">
                <a:ln w="50800"/>
                <a:solidFill>
                  <a:prstClr val="white">
                    <a:shade val="50000"/>
                  </a:prstClr>
                </a:solidFill>
                <a:latin typeface="Cooper Black" panose="0208090404030B020404" pitchFamily="18" charset="0"/>
                <a:cs typeface="Arial" panose="020B0604020202020204" pitchFamily="34" charset="0"/>
              </a:rPr>
              <a:t>    Photos:</a:t>
            </a:r>
          </a:p>
        </p:txBody>
      </p:sp>
      <p:sp>
        <p:nvSpPr>
          <p:cNvPr id="20485" name="ZoneTexte 11"/>
          <p:cNvSpPr txBox="1">
            <a:spLocks noChangeArrowheads="1"/>
          </p:cNvSpPr>
          <p:nvPr/>
        </p:nvSpPr>
        <p:spPr bwMode="auto">
          <a:xfrm>
            <a:off x="3610669" y="3817191"/>
            <a:ext cx="7200900" cy="41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lnSpc>
                <a:spcPct val="150000"/>
              </a:lnSpc>
              <a:defRPr/>
            </a:pPr>
            <a:r>
              <a:rPr lang="fr-FR" sz="1600" b="1" dirty="0" smtClean="0">
                <a:ln w="50800"/>
                <a:solidFill>
                  <a:prstClr val="white">
                    <a:shade val="50000"/>
                  </a:prstClr>
                </a:solidFill>
                <a:latin typeface="Cooper Black" panose="0208090404030B020404" pitchFamily="18" charset="0"/>
                <a:cs typeface="Arial" panose="020B0604020202020204" pitchFamily="34" charset="0"/>
              </a:rPr>
              <a:t>Du net sauf ma forge</a:t>
            </a:r>
            <a:endParaRPr lang="fr-FR" sz="1600" b="1" dirty="0">
              <a:ln w="50800"/>
              <a:solidFill>
                <a:prstClr val="white">
                  <a:shade val="50000"/>
                </a:prstClr>
              </a:solidFill>
              <a:latin typeface="Cooper Black" panose="0208090404030B020404" pitchFamily="18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1558827" y="94883"/>
            <a:ext cx="1691679" cy="3693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>
              <a:defRPr/>
            </a:pPr>
            <a:r>
              <a:rPr lang="fr-FR" b="1" dirty="0">
                <a:ln w="50800"/>
                <a:solidFill>
                  <a:prstClr val="white">
                    <a:shade val="50000"/>
                  </a:prstClr>
                </a:solidFill>
                <a:latin typeface="Cooper Black" panose="0208090404030B020404" pitchFamily="18" charset="0"/>
                <a:cs typeface="Arial" panose="020B0604020202020204" pitchFamily="34" charset="0"/>
              </a:rPr>
              <a:t>Réalisé le:</a:t>
            </a:r>
          </a:p>
        </p:txBody>
      </p:sp>
      <p:sp>
        <p:nvSpPr>
          <p:cNvPr id="10" name="Rectangle 9"/>
          <p:cNvSpPr/>
          <p:nvPr/>
        </p:nvSpPr>
        <p:spPr>
          <a:xfrm>
            <a:off x="3501925" y="94883"/>
            <a:ext cx="7164288" cy="3693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defRPr/>
            </a:pPr>
            <a:r>
              <a:rPr lang="fr-FR" dirty="0" smtClean="0">
                <a:ln w="50800"/>
                <a:solidFill>
                  <a:prstClr val="white">
                    <a:shade val="50000"/>
                  </a:prstClr>
                </a:solidFill>
                <a:latin typeface="Cooper Black" panose="0208090404030B020404" pitchFamily="18" charset="0"/>
                <a:cs typeface="Arial" panose="020B0604020202020204" pitchFamily="34" charset="0"/>
              </a:rPr>
              <a:t>26 mars 2020</a:t>
            </a:r>
            <a:endParaRPr lang="fr-FR" dirty="0">
              <a:ln w="50800"/>
              <a:solidFill>
                <a:prstClr val="white">
                  <a:shade val="50000"/>
                </a:prstClr>
              </a:solidFill>
              <a:latin typeface="Cooper Black" panose="0208090404030B020404" pitchFamily="18" charset="0"/>
              <a:cs typeface="Arial" panose="020B0604020202020204" pitchFamily="34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1343026" y="4296619"/>
            <a:ext cx="2016224" cy="3693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>
              <a:defRPr/>
            </a:pPr>
            <a:r>
              <a:rPr lang="fr-FR" b="1" dirty="0">
                <a:ln w="50800"/>
                <a:solidFill>
                  <a:prstClr val="white">
                    <a:shade val="50000"/>
                  </a:prstClr>
                </a:solidFill>
                <a:latin typeface="Cooper Black" panose="0208090404030B020404" pitchFamily="18" charset="0"/>
                <a:cs typeface="Arial" panose="020B0604020202020204" pitchFamily="34" charset="0"/>
              </a:rPr>
              <a:t>    Animation</a:t>
            </a:r>
          </a:p>
        </p:txBody>
      </p:sp>
      <p:sp>
        <p:nvSpPr>
          <p:cNvPr id="14" name="ZoneTexte 11"/>
          <p:cNvSpPr txBox="1">
            <a:spLocks noChangeArrowheads="1"/>
          </p:cNvSpPr>
          <p:nvPr/>
        </p:nvSpPr>
        <p:spPr bwMode="auto">
          <a:xfrm>
            <a:off x="3610669" y="4250382"/>
            <a:ext cx="72009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lnSpc>
                <a:spcPct val="150000"/>
              </a:lnSpc>
              <a:defRPr/>
            </a:pPr>
            <a:r>
              <a:rPr lang="fr-FR" sz="1600" b="1" dirty="0">
                <a:ln w="50800"/>
                <a:solidFill>
                  <a:prstClr val="white">
                    <a:shade val="50000"/>
                  </a:prstClr>
                </a:solidFill>
                <a:latin typeface="Cooper Black" panose="0208090404030B020404" pitchFamily="18" charset="0"/>
                <a:cs typeface="Arial" panose="020B0604020202020204" pitchFamily="34" charset="0"/>
              </a:rPr>
              <a:t>HerrA</a:t>
            </a:r>
          </a:p>
        </p:txBody>
      </p:sp>
      <p:sp>
        <p:nvSpPr>
          <p:cNvPr id="2061" name="ZoneTexte 14"/>
          <p:cNvSpPr txBox="1">
            <a:spLocks noChangeArrowheads="1"/>
          </p:cNvSpPr>
          <p:nvPr/>
        </p:nvSpPr>
        <p:spPr bwMode="auto">
          <a:xfrm>
            <a:off x="6823076" y="6478588"/>
            <a:ext cx="38449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fr-FR" altLang="fr-FR" sz="120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vous désirez contacter l’auteur cliquez sur le logo</a:t>
            </a:r>
          </a:p>
        </p:txBody>
      </p:sp>
      <p:sp>
        <p:nvSpPr>
          <p:cNvPr id="15" name="Rectangle 14"/>
          <p:cNvSpPr/>
          <p:nvPr/>
        </p:nvSpPr>
        <p:spPr bwMode="auto">
          <a:xfrm>
            <a:off x="1589831" y="1726307"/>
            <a:ext cx="1691680" cy="3693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>
              <a:defRPr/>
            </a:pPr>
            <a:r>
              <a:rPr lang="fr-FR" b="1" dirty="0">
                <a:ln w="50800"/>
                <a:solidFill>
                  <a:prstClr val="white">
                    <a:shade val="50000"/>
                  </a:prstClr>
                </a:solidFill>
                <a:latin typeface="Cooper Black" panose="0208090404030B020404" pitchFamily="18" charset="0"/>
                <a:cs typeface="Arial" panose="020B0604020202020204" pitchFamily="34" charset="0"/>
              </a:rPr>
              <a:t>Musique: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419691" y="1726307"/>
            <a:ext cx="7164288" cy="3693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defRPr/>
            </a:pPr>
            <a:r>
              <a:rPr lang="fr-FR" dirty="0" err="1">
                <a:ln w="50800"/>
                <a:solidFill>
                  <a:prstClr val="white">
                    <a:shade val="50000"/>
                  </a:prstClr>
                </a:solidFill>
                <a:latin typeface="Cooper Black" panose="0208090404030B020404" pitchFamily="18" charset="0"/>
                <a:cs typeface="Arial" panose="020B0604020202020204" pitchFamily="34" charset="0"/>
              </a:rPr>
              <a:t>Bernward</a:t>
            </a:r>
            <a:r>
              <a:rPr lang="fr-FR" dirty="0">
                <a:ln w="50800"/>
                <a:solidFill>
                  <a:prstClr val="white">
                    <a:shade val="50000"/>
                  </a:prstClr>
                </a:solidFill>
                <a:latin typeface="Cooper Black" panose="0208090404030B020404" pitchFamily="18" charset="0"/>
                <a:cs typeface="Arial" panose="020B0604020202020204" pitchFamily="34" charset="0"/>
              </a:rPr>
              <a:t> Koch</a:t>
            </a:r>
          </a:p>
        </p:txBody>
      </p:sp>
      <p:sp>
        <p:nvSpPr>
          <p:cNvPr id="17" name="Rectangle 16"/>
          <p:cNvSpPr/>
          <p:nvPr/>
        </p:nvSpPr>
        <p:spPr bwMode="auto">
          <a:xfrm>
            <a:off x="1589831" y="2187972"/>
            <a:ext cx="1691680" cy="3693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>
              <a:defRPr/>
            </a:pPr>
            <a:r>
              <a:rPr lang="fr-FR" b="1" dirty="0">
                <a:ln w="50800"/>
                <a:solidFill>
                  <a:prstClr val="white">
                    <a:shade val="50000"/>
                  </a:prstClr>
                </a:solidFill>
                <a:latin typeface="Cooper Black" panose="0208090404030B020404" pitchFamily="18" charset="0"/>
                <a:cs typeface="Arial" panose="020B0604020202020204" pitchFamily="34" charset="0"/>
              </a:rPr>
              <a:t>Titre: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419691" y="2187972"/>
            <a:ext cx="7164288" cy="3693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defRPr/>
            </a:pPr>
            <a:r>
              <a:rPr lang="fr-FR" dirty="0">
                <a:ln w="50800"/>
                <a:solidFill>
                  <a:prstClr val="white">
                    <a:shade val="50000"/>
                  </a:prstClr>
                </a:solidFill>
                <a:latin typeface="Cooper Black" panose="0208090404030B020404" pitchFamily="18" charset="0"/>
                <a:cs typeface="Arial" panose="020B0604020202020204" pitchFamily="34" charset="0"/>
              </a:rPr>
              <a:t>Bahia Dawn</a:t>
            </a:r>
          </a:p>
        </p:txBody>
      </p:sp>
      <p:pic>
        <p:nvPicPr>
          <p:cNvPr id="19" name="Picture 13" descr="D:\1 Ma planete\images\copyrith bleu.gif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1" y="4708525"/>
            <a:ext cx="2016125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7590832" y="4806213"/>
            <a:ext cx="2376264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2800" b="1" dirty="0">
                <a:ln/>
                <a:solidFill>
                  <a:srgbClr val="4BACC6">
                    <a:tint val="50000"/>
                    <a:satMod val="180000"/>
                  </a:srgbClr>
                </a:solidFill>
                <a:latin typeface="Cooper Black" panose="0208090404030B020404" pitchFamily="18" charset="0"/>
                <a:cs typeface="Arial" panose="020B0604020202020204" pitchFamily="34" charset="0"/>
              </a:rPr>
              <a:t>Création:</a:t>
            </a:r>
            <a:r>
              <a:rPr lang="fr-FR" sz="4400" b="1" dirty="0">
                <a:ln/>
                <a:solidFill>
                  <a:srgbClr val="4BACC6">
                    <a:tint val="50000"/>
                    <a:satMod val="180000"/>
                  </a:srgbClr>
                </a:solidFill>
                <a:latin typeface="Cooper Black" panose="0208090404030B020404" pitchFamily="18" charset="0"/>
                <a:cs typeface="Arial" panose="020B0604020202020204" pitchFamily="34" charset="0"/>
              </a:rPr>
              <a:t> </a:t>
            </a:r>
            <a:endParaRPr lang="fr-FR" sz="2800" b="1" dirty="0">
              <a:ln/>
              <a:solidFill>
                <a:srgbClr val="4BACC6">
                  <a:tint val="50000"/>
                  <a:satMod val="180000"/>
                </a:srgbClr>
              </a:solidFill>
              <a:latin typeface="Cooper Black" panose="0208090404030B020404" pitchFamily="18" charset="0"/>
              <a:cs typeface="Arial" panose="020B0604020202020204" pitchFamily="34" charset="0"/>
            </a:endParaRPr>
          </a:p>
        </p:txBody>
      </p:sp>
      <p:pic>
        <p:nvPicPr>
          <p:cNvPr id="21" name="Picture 12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4889" y="5792789"/>
            <a:ext cx="30797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3076" y="395796"/>
            <a:ext cx="3247850" cy="3213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912363"/>
      </p:ext>
    </p:extLst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60" presetID="56" presetClass="entr" presetSubtype="0" fill="hold" nodeType="afterEffect">
                                  <p:stCondLst>
                                    <p:cond delay="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2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3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4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5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45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5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21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164" y="1139825"/>
            <a:ext cx="6492875" cy="457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4"/>
          </p:cNvPr>
          <p:cNvSpPr/>
          <p:nvPr/>
        </p:nvSpPr>
        <p:spPr>
          <a:xfrm>
            <a:off x="1524001" y="3730749"/>
            <a:ext cx="9121775" cy="923330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>
              <a:defRPr/>
            </a:pPr>
            <a:r>
              <a:rPr lang="fr-FR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4" tooltip="Cliquez ici pour recevoir 1 pps par jour"/>
              </a:rPr>
              <a:t>Recevez un pps par jour </a:t>
            </a:r>
          </a:p>
          <a:p>
            <a:pPr algn="ctr">
              <a:defRPr/>
            </a:pPr>
            <a:r>
              <a:rPr lang="fr-FR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4" tooltip="Cliquez ici pour recevoir 1 pps par jour"/>
              </a:rPr>
              <a:t>en cliquant ici</a:t>
            </a:r>
            <a:endParaRPr lang="fr-FR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fr-FR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hlinkClick r:id="rId5"/>
          </p:cNvPr>
          <p:cNvSpPr/>
          <p:nvPr/>
        </p:nvSpPr>
        <p:spPr>
          <a:xfrm>
            <a:off x="1529960" y="2618759"/>
            <a:ext cx="9144000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2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  <a:cs typeface="Arial" panose="020B0604020202020204" pitchFamily="34" charset="0"/>
                <a:hlinkClick r:id="rId5"/>
              </a:rPr>
              <a:t>pps-images-photos.com</a:t>
            </a:r>
            <a:endParaRPr lang="fr-FR" sz="32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  <a:cs typeface="Arial" panose="020B0604020202020204" pitchFamily="34" charset="0"/>
            </a:endParaRPr>
          </a:p>
          <a:p>
            <a:pPr algn="ctr">
              <a:defRPr/>
            </a:pPr>
            <a:endParaRPr lang="fr-FR" sz="32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63911" y="2151515"/>
            <a:ext cx="1819729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fr-FR" sz="2000" b="1" dirty="0">
                <a:ln w="50800"/>
                <a:solidFill>
                  <a:prstClr val="white">
                    <a:shade val="50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400000">
            <a:off x="3804138" y="1198649"/>
            <a:ext cx="4561498" cy="4683866"/>
          </a:xfrm>
          <a:prstGeom prst="rect">
            <a:avLst/>
          </a:prstGeom>
          <a:noFill/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 algn="ctr">
              <a:defRPr/>
            </a:pPr>
            <a:r>
              <a:rPr lang="fr-FR" sz="2000" b="1" spc="27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8825" y="939800"/>
            <a:ext cx="4699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hlinkClick r:id="" action="ppaction://hlinkshowjump?jump=endshow"/>
          </p:cNvPr>
          <p:cNvSpPr/>
          <p:nvPr/>
        </p:nvSpPr>
        <p:spPr>
          <a:xfrm>
            <a:off x="801666" y="6075124"/>
            <a:ext cx="2567835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2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lamencoD" pitchFamily="82" charset="0"/>
                <a:cs typeface="Arial" charset="0"/>
              </a:rPr>
              <a:t>EXIT</a:t>
            </a:r>
          </a:p>
        </p:txBody>
      </p:sp>
    </p:spTree>
    <p:extLst>
      <p:ext uri="{BB962C8B-B14F-4D97-AF65-F5344CB8AC3E}">
        <p14:creationId xmlns:p14="http://schemas.microsoft.com/office/powerpoint/2010/main" val="29993992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73</Words>
  <Application>Microsoft Office PowerPoint</Application>
  <PresentationFormat>Grand écran</PresentationFormat>
  <Paragraphs>22</Paragraphs>
  <Slides>28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4</vt:i4>
      </vt:variant>
      <vt:variant>
        <vt:lpstr>Titres des diapositives</vt:lpstr>
      </vt:variant>
      <vt:variant>
        <vt:i4>28</vt:i4>
      </vt:variant>
    </vt:vector>
  </HeadingPairs>
  <TitlesOfParts>
    <vt:vector size="38" baseType="lpstr">
      <vt:lpstr>Arial</vt:lpstr>
      <vt:lpstr>Calibri</vt:lpstr>
      <vt:lpstr>Calibri Light</vt:lpstr>
      <vt:lpstr>Cooper Black</vt:lpstr>
      <vt:lpstr>FlamencoD</vt:lpstr>
      <vt:lpstr>Times New Roman</vt:lpstr>
      <vt:lpstr>Thème Office</vt:lpstr>
      <vt:lpstr>1_Thème Office</vt:lpstr>
      <vt:lpstr>3_Thème Office</vt:lpstr>
      <vt:lpstr>2_Thème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Base>http://www.pps-images-photos.com/0_pages_de_pps/forges_anciennes_herra.html</HyperlinkBase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Forges anciennes</dc:title>
  <dc:creator>pps herra</dc:creator>
  <cp:lastModifiedBy>     </cp:lastModifiedBy>
  <cp:revision>34</cp:revision>
  <dcterms:created xsi:type="dcterms:W3CDTF">2020-03-23T19:00:57Z</dcterms:created>
  <dcterms:modified xsi:type="dcterms:W3CDTF">2021-02-07T16:27:25Z</dcterms:modified>
  <cp:category>Nostalgie</cp:category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Éditeur">
    <vt:lpwstr>herra</vt:lpwstr>
  </property>
  <property fmtid="{D5CDD505-2E9C-101B-9397-08002B2CF9AE}" pid="3" name="Enregistré par">
    <vt:lpwstr>herra</vt:lpwstr>
  </property>
  <property fmtid="{D5CDD505-2E9C-101B-9397-08002B2CF9AE}" pid="4" name="Langue">
    <vt:lpwstr>français</vt:lpwstr>
  </property>
  <property fmtid="{D5CDD505-2E9C-101B-9397-08002B2CF9AE}" pid="5" name="Publication">
    <vt:lpwstr>http://www.pps-images-photos.com</vt:lpwstr>
  </property>
  <property fmtid="{D5CDD505-2E9C-101B-9397-08002B2CF9AE}" pid="6" name="Responsable">
    <vt:lpwstr>herra</vt:lpwstr>
  </property>
  <property fmtid="{D5CDD505-2E9C-101B-9397-08002B2CF9AE}" pid="7" name="Source">
    <vt:lpwstr>net</vt:lpwstr>
  </property>
  <property fmtid="{D5CDD505-2E9C-101B-9397-08002B2CF9AE}" pid="8" name="Terminée le">
    <vt:lpwstr>26_03_2020</vt:lpwstr>
  </property>
  <property fmtid="{D5CDD505-2E9C-101B-9397-08002B2CF9AE}" pid="9" name="_MarkAsFinal">
    <vt:bool>true</vt:bool>
  </property>
</Properties>
</file>