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2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  <p:sldId id="353" r:id="rId100"/>
    <p:sldId id="354" r:id="rId101"/>
    <p:sldId id="364" r:id="rId102"/>
    <p:sldId id="365" r:id="rId103"/>
    <p:sldId id="366" r:id="rId104"/>
    <p:sldId id="367" r:id="rId105"/>
    <p:sldId id="368" r:id="rId106"/>
    <p:sldId id="369" r:id="rId107"/>
    <p:sldId id="370" r:id="rId108"/>
    <p:sldId id="371" r:id="rId109"/>
    <p:sldId id="372" r:id="rId110"/>
    <p:sldId id="373" r:id="rId111"/>
    <p:sldId id="374" r:id="rId112"/>
    <p:sldId id="375" r:id="rId113"/>
    <p:sldId id="376" r:id="rId114"/>
    <p:sldId id="377" r:id="rId115"/>
    <p:sldId id="378" r:id="rId116"/>
    <p:sldId id="379" r:id="rId117"/>
    <p:sldId id="380" r:id="rId118"/>
    <p:sldId id="381" r:id="rId119"/>
    <p:sldId id="382" r:id="rId120"/>
    <p:sldId id="383" r:id="rId121"/>
    <p:sldId id="384" r:id="rId122"/>
    <p:sldId id="385" r:id="rId123"/>
    <p:sldId id="386" r:id="rId124"/>
    <p:sldId id="387" r:id="rId125"/>
    <p:sldId id="388" r:id="rId126"/>
    <p:sldId id="389" r:id="rId127"/>
    <p:sldId id="390" r:id="rId128"/>
    <p:sldId id="391" r:id="rId129"/>
    <p:sldId id="392" r:id="rId130"/>
    <p:sldId id="393" r:id="rId131"/>
    <p:sldId id="394" r:id="rId132"/>
    <p:sldId id="395" r:id="rId133"/>
    <p:sldId id="396" r:id="rId134"/>
    <p:sldId id="397" r:id="rId135"/>
    <p:sldId id="398" r:id="rId136"/>
    <p:sldId id="399" r:id="rId137"/>
    <p:sldId id="400" r:id="rId138"/>
    <p:sldId id="401" r:id="rId139"/>
    <p:sldId id="402" r:id="rId140"/>
    <p:sldId id="403" r:id="rId141"/>
    <p:sldId id="404" r:id="rId142"/>
    <p:sldId id="405" r:id="rId143"/>
    <p:sldId id="406" r:id="rId144"/>
    <p:sldId id="407" r:id="rId145"/>
    <p:sldId id="408" r:id="rId146"/>
    <p:sldId id="409" r:id="rId147"/>
    <p:sldId id="410" r:id="rId148"/>
    <p:sldId id="411" r:id="rId149"/>
    <p:sldId id="412" r:id="rId150"/>
    <p:sldId id="413" r:id="rId151"/>
    <p:sldId id="415" r:id="rId152"/>
    <p:sldId id="416" r:id="rId153"/>
    <p:sldId id="418" r:id="rId154"/>
    <p:sldId id="419" r:id="rId155"/>
    <p:sldId id="420" r:id="rId156"/>
    <p:sldId id="422" r:id="rId157"/>
    <p:sldId id="423" r:id="rId158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W5YUNX7dnO4Bq+MPopXpg==" hashData="+witj8DWKxOmT1kUtpH9rO9c02vpgejhwU3dNPE5wLkeDNjiPa4YNK7HJAWfzrrQanEFmQH4FjzhLN9HCfrw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98" y="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63" Type="http://schemas.openxmlformats.org/officeDocument/2006/relationships/slide" Target="slides/slide61.xml"/><Relationship Id="rId84" Type="http://schemas.openxmlformats.org/officeDocument/2006/relationships/slide" Target="slides/slide82.xml"/><Relationship Id="rId138" Type="http://schemas.openxmlformats.org/officeDocument/2006/relationships/slide" Target="slides/slide136.xml"/><Relationship Id="rId159" Type="http://schemas.openxmlformats.org/officeDocument/2006/relationships/presProps" Target="presProps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53" Type="http://schemas.openxmlformats.org/officeDocument/2006/relationships/slide" Target="slides/slide51.xml"/><Relationship Id="rId74" Type="http://schemas.openxmlformats.org/officeDocument/2006/relationships/slide" Target="slides/slide72.xml"/><Relationship Id="rId128" Type="http://schemas.openxmlformats.org/officeDocument/2006/relationships/slide" Target="slides/slide126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5" Type="http://schemas.openxmlformats.org/officeDocument/2006/relationships/slide" Target="slides/slide93.xml"/><Relationship Id="rId160" Type="http://schemas.openxmlformats.org/officeDocument/2006/relationships/viewProps" Target="viewProps.xml"/><Relationship Id="rId22" Type="http://schemas.openxmlformats.org/officeDocument/2006/relationships/slide" Target="slides/slide20.xml"/><Relationship Id="rId43" Type="http://schemas.openxmlformats.org/officeDocument/2006/relationships/slide" Target="slides/slide41.xml"/><Relationship Id="rId64" Type="http://schemas.openxmlformats.org/officeDocument/2006/relationships/slide" Target="slides/slide62.xml"/><Relationship Id="rId118" Type="http://schemas.openxmlformats.org/officeDocument/2006/relationships/slide" Target="slides/slide116.xml"/><Relationship Id="rId139" Type="http://schemas.openxmlformats.org/officeDocument/2006/relationships/slide" Target="slides/slide137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6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51" Type="http://schemas.openxmlformats.org/officeDocument/2006/relationships/slide" Target="slides/slide149.xml"/><Relationship Id="rId156" Type="http://schemas.openxmlformats.org/officeDocument/2006/relationships/slide" Target="slides/slide154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16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slide" Target="slides/slide15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slide" Target="slides/slide15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slide" Target="slides/slide151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26" Type="http://schemas.openxmlformats.org/officeDocument/2006/relationships/slide" Target="slides/slide24.xml"/><Relationship Id="rId47" Type="http://schemas.openxmlformats.org/officeDocument/2006/relationships/slide" Target="slides/slide45.xml"/><Relationship Id="rId68" Type="http://schemas.openxmlformats.org/officeDocument/2006/relationships/slide" Target="slides/slide66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54" Type="http://schemas.openxmlformats.org/officeDocument/2006/relationships/slide" Target="slides/slide152.xml"/><Relationship Id="rId16" Type="http://schemas.openxmlformats.org/officeDocument/2006/relationships/slide" Target="slides/slide14.xml"/><Relationship Id="rId37" Type="http://schemas.openxmlformats.org/officeDocument/2006/relationships/slide" Target="slides/slide35.xml"/><Relationship Id="rId58" Type="http://schemas.openxmlformats.org/officeDocument/2006/relationships/slide" Target="slides/slide56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44" Type="http://schemas.openxmlformats.org/officeDocument/2006/relationships/slide" Target="slides/slide142.xml"/><Relationship Id="rId90" Type="http://schemas.openxmlformats.org/officeDocument/2006/relationships/slide" Target="slides/slide88.xml"/><Relationship Id="rId27" Type="http://schemas.openxmlformats.org/officeDocument/2006/relationships/slide" Target="slides/slide25.xml"/><Relationship Id="rId48" Type="http://schemas.openxmlformats.org/officeDocument/2006/relationships/slide" Target="slides/slide46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34" Type="http://schemas.openxmlformats.org/officeDocument/2006/relationships/slide" Target="slides/slide132.xml"/><Relationship Id="rId80" Type="http://schemas.openxmlformats.org/officeDocument/2006/relationships/slide" Target="slides/slide78.xml"/><Relationship Id="rId155" Type="http://schemas.openxmlformats.org/officeDocument/2006/relationships/slide" Target="slides/slide1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58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04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1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69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102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54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36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18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8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1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84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E0E122-C4C8-4449-B78D-7C20D5A8D94A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35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E7378-AD3B-4D69-830B-F9BB2B22C55C}" type="datetimeFigureOut">
              <a:rPr lang="fr-FR" smtClean="0"/>
              <a:t>08/11/2020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E083A-CB8F-4804-B5C8-1371F8042FC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3301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6D8A22-5FDB-475F-A67A-09DD8A793587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161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54.jp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hyperlink" Target="mailto:herra@laposte.net" TargetMode="External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8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9" y="1746251"/>
            <a:ext cx="33115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0642" y="5058575"/>
            <a:ext cx="465071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8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Cooper Black" panose="0208090404030B020404" pitchFamily="18" charset="0"/>
              </a:rPr>
              <a:t>Vous propose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9120189" y="6072189"/>
            <a:ext cx="12969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400">
                <a:solidFill>
                  <a:schemeClr val="bg1"/>
                </a:solidFill>
                <a:latin typeface="Arial" panose="020B0604020202020204" pitchFamily="34" charset="0"/>
              </a:rPr>
              <a:t>Au clic</a:t>
            </a:r>
          </a:p>
        </p:txBody>
      </p:sp>
    </p:spTree>
    <p:extLst>
      <p:ext uri="{BB962C8B-B14F-4D97-AF65-F5344CB8AC3E}">
        <p14:creationId xmlns:p14="http://schemas.microsoft.com/office/powerpoint/2010/main" val="245123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>
        <p:sndAc>
          <p:stSnd>
            <p:snd r:embed="rId2" name="Aeoliah - The portal_converted.wav"/>
          </p:stSnd>
        </p:sndAc>
      </p:transition>
    </mc:Choice>
    <mc:Fallback xmlns="">
      <p:transition advClick="0" advTm="4000">
        <p:sndAc>
          <p:stSnd>
            <p:snd r:embed="rId4" name="Aeoliah - The portal_convert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85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3m55s40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198237"/>
            <a:ext cx="12191999" cy="1862048"/>
          </a:xfrm>
          <a:prstGeom prst="rect">
            <a:avLst/>
          </a:prstGeom>
          <a:noFill/>
          <a:effectLst>
            <a:softEdge rad="0"/>
          </a:effectLst>
          <a:scene3d>
            <a:camera prst="perspectiveRelaxedModerately"/>
            <a:lightRig rig="soft" dir="t">
              <a:rot lat="0" lon="0" rev="15600000"/>
            </a:lightRig>
          </a:scene3d>
          <a:sp3d>
            <a:bevelT w="25400" h="101600"/>
          </a:sp3d>
        </p:spPr>
        <p:txBody>
          <a:bodyPr wrap="square" lIns="91440" tIns="45720" rIns="91440" bIns="45720">
            <a:spAutoFit/>
            <a:sp3d extrusionH="57150" prstMaterial="softEdge">
              <a:bevelT w="25400" h="38100" prst="angle"/>
            </a:sp3d>
          </a:bodyPr>
          <a:lstStyle/>
          <a:p>
            <a:pPr algn="ctr"/>
            <a:r>
              <a:rPr lang="fr-FR" sz="11500" b="1" cap="none" spc="600" dirty="0" err="1" smtClean="0">
                <a:ln>
                  <a:solidFill>
                    <a:srgbClr val="00B050"/>
                  </a:solidFill>
                </a:ln>
                <a:solidFill>
                  <a:schemeClr val="accent4"/>
                </a:solidFill>
                <a:effectLst/>
                <a:latin typeface="Magic Fleurons" pitchFamily="2" charset="0"/>
                <a:ea typeface="Magic Fleurons" pitchFamily="2" charset="0"/>
              </a:rPr>
              <a:t>Feerie</a:t>
            </a:r>
            <a:r>
              <a:rPr lang="fr-FR" sz="9600" b="1" cap="none" spc="600" dirty="0" smtClean="0">
                <a:ln>
                  <a:solidFill>
                    <a:srgbClr val="00B050"/>
                  </a:solidFill>
                </a:ln>
                <a:solidFill>
                  <a:schemeClr val="accent4"/>
                </a:solidFill>
                <a:effectLst/>
                <a:latin typeface="Magic Fleurons" pitchFamily="2" charset="0"/>
                <a:ea typeface="Magic Fleurons" pitchFamily="2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-2" y="3428206"/>
            <a:ext cx="12191999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1500" b="1" spc="600" dirty="0">
                <a:ln>
                  <a:solidFill>
                    <a:srgbClr val="00B050"/>
                  </a:solidFill>
                </a:ln>
                <a:solidFill>
                  <a:schemeClr val="accent4"/>
                </a:solidFill>
                <a:latin typeface="Magic Fleurons" pitchFamily="2" charset="0"/>
                <a:ea typeface="Magic Fleurons" pitchFamily="2" charset="0"/>
              </a:rPr>
              <a:t>florale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3" y="0"/>
            <a:ext cx="12175784" cy="686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0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805">
        <p14:vortex dir="r"/>
      </p:transition>
    </mc:Choice>
    <mc:Fallback xmlns="">
      <p:transition spd="slow" advClick="0" advTm="88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5926 L -0.00052 0.59236 C -0.00013 0.58473 0 0.57662 0.00052 0.56875 C 0.00065 0.5669 0.00117 0.56505 0.00156 0.5632 C 0.00195 0.56065 0.00221 0.55811 0.0026 0.55579 C 0.00234 0.52547 0.00247 0.49514 0.00156 0.46482 C 0.00143 0.46273 0 0.46135 -0.00052 0.45926 C -0.00104 0.45695 -0.00104 0.45417 -0.00156 0.45186 C -0.00794 0.42547 -0.00247 0.45417 -0.00573 0.43704 C -0.00586 0.43056 -0.01159 0.39051 -0.00156 0.38148 C 0.00313 0.37709 0.0138 0.3757 0.0138 0.37523 C 0.01484 0.37454 0.01602 0.37361 0.01693 0.37223 C 0.0181 0.37061 0.01875 0.36806 0.02005 0.36644 C 0.02122 0.36528 0.02279 0.36528 0.02409 0.36436 C 0.02474 0.36273 0.02513 0.36019 0.02617 0.35903 C 0.02799 0.35718 0.03229 0.35556 0.03229 0.35533 C 0.03333 0.35371 0.03464 0.35209 0.03542 0.34977 C 0.04167 0.33403 0.03398 0.34861 0.03945 0.33889 C 0.03932 0.33588 0.03932 0.32037 0.0375 0.31459 C 0.03594 0.30973 0.03307 0.30186 0.03034 0.29746 C 0.02253 0.28727 0.02526 0.29769 0.01693 0.27778 C 0.01589 0.275 0.01471 0.27269 0.0138 0.27014 C 0.01081 0.26135 0.01263 0.26528 0.01081 0.25718 C 0.01016 0.25463 0.00924 0.25232 0.00872 0.24977 C 0.00833 0.24792 0.00794 0.24584 0.00768 0.24398 C 0.0069 0.24005 0.00612 0.23565 0.0056 0.23125 C 0.00534 0.22315 0.00534 0.21482 0.00456 0.20718 C 0.0043 0.2044 0.0026 0.20255 0.0026 0.19954 C 0.00221 0.18033 0.00299 0.16135 0.00352 0.14213 C 0.00365 0.13866 0.00612 0.13148 0.00664 0.12917 C 0.00703 0.12755 0.00729 0.12547 0.00768 0.12361 C 0.00807 0.11806 0.00755 0.11227 0.00872 0.10695 C 0.00911 0.1051 0.01107 0.10648 0.01185 0.1051 C 0.01302 0.10255 0.01315 0.09885 0.0138 0.09584 C 0.01354 0.06621 0.01367 0.03658 0.01276 0.00695 C 0.01263 0.00162 0.01081 -0.00301 0.01081 -0.0081 L 0.01081 -0.01018 L 0.0138 -0.00069 L 0.0138 -0.00092 " pathEditMode="relative" rAng="10800000" ptsTypes="AAAAAAAAAAAAAAAAAAAAAAAAAAAAAAAAAAAAA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" y="-3013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02 -0.70926 L 0.01302 -0.70903 C 0.00977 -0.70556 0.00664 -0.70139 0.00326 -0.69769 C 0.00221 -0.69676 0.00078 -0.69722 2.08333E-7 -0.69583 C -0.00091 -0.69445 -0.00065 -0.6919 -0.00117 -0.69005 C -0.00182 -0.6875 -0.0026 -0.68495 -0.00326 -0.68241 C -0.00169 -0.6206 -0.01016 -0.64236 0.02812 -0.63588 C 0.02969 -0.63565 0.03112 -0.63472 0.03255 -0.63403 C 0.03216 -0.62176 0.03268 -0.60926 0.03138 -0.59722 C 0.03125 -0.59491 0.02904 -0.59514 0.02812 -0.59352 C 0.02214 -0.58009 0.0332 -0.59491 0.02383 -0.5838 C 0.02227 -0.57963 0.02018 -0.57384 0.01836 -0.57014 C 0.01667 -0.5669 0.01484 -0.56389 0.01302 -0.56065 L 0.00977 -0.55486 L 0.0043 -0.54514 C 0.00352 -0.54375 0.00273 -0.54282 0.00208 -0.5412 C 0.00065 -0.53727 -0.00143 -0.53403 -0.00221 -0.52963 L -0.00443 -0.51806 C -0.00404 -0.51296 -0.00443 -0.50764 -0.00326 -0.50255 C -0.00286 -0.50046 -0.00091 -0.50046 2.08333E-7 -0.49861 C 0.00716 -0.48611 -0.00326 -0.49931 0.00534 -0.48912 C 0.00729 -0.47894 0.00521 -0.48704 0.00977 -0.47778 C 0.01055 -0.4757 0.01094 -0.47338 0.01185 -0.47176 C 0.01276 -0.47014 0.01419 -0.46945 0.0151 -0.46782 C 0.02799 -0.44792 0.01589 -0.4662 0.02279 -0.45232 C 0.02448 -0.44884 0.02643 -0.44583 0.02812 -0.44259 L 0.03138 -0.43681 L 0.03581 -0.42917 L 0.03802 -0.42338 C 0.03763 -0.41366 0.03802 -0.4037 0.03685 -0.39445 C 0.03659 -0.39167 0.03464 -0.39074 0.03359 -0.38866 C 0.02904 -0.37894 0.03411 -0.38588 0.02812 -0.37894 C 0.0224 -0.36343 0.02995 -0.38218 0.02279 -0.36921 C 0.02187 -0.36759 0.02174 -0.36458 0.02057 -0.36343 C 0.01888 -0.36181 0.00937 -0.3588 0.00651 -0.35764 C 0.00534 -0.35625 0.00443 -0.35463 0.00326 -0.3537 C 0.00065 -0.35185 -0.00703 -0.35046 -0.00872 -0.35 C -0.00977 -0.34931 -0.01094 -0.34884 -0.01198 -0.34792 C -0.01315 -0.34699 -0.01406 -0.3456 -0.01523 -0.34421 C -0.01667 -0.34259 -0.0181 -0.34144 -0.01953 -0.34051 C -0.02057 -0.33773 -0.02305 -0.33218 -0.02279 -0.32894 C -0.02201 -0.30903 -0.02109 -0.31366 -0.01849 -0.3 C -0.01836 -0.29907 -0.01693 -0.2875 -0.01628 -0.28611 C -0.01549 -0.28426 -0.01419 -0.28357 -0.01302 -0.28218 C -0.01172 -0.275 -0.01224 -0.2757 -0.00872 -0.26875 C -0.00703 -0.26528 -0.00326 -0.25903 -0.00326 -0.2588 C -0.00117 -0.23982 -0.00417 -0.25764 0.00104 -0.24352 C 0.00169 -0.2419 0.00143 -0.23935 0.00208 -0.23773 C 0.00312 -0.23565 0.00859 -0.23102 0.00977 -0.23009 C 0.01393 -0.21898 0.01094 -0.22593 0.01953 -0.21088 L 0.02161 -0.20695 C 0.02201 -0.2044 0.02227 -0.20162 0.02279 -0.19907 C 0.02331 -0.19653 0.02435 -0.19398 0.02487 -0.19144 C 0.02539 -0.18958 0.02565 -0.1875 0.02604 -0.18565 C 0.02643 -0.17894 0.02826 -0.16273 0.02604 -0.15463 C 0.025 -0.15093 0.02005 -0.14977 0.01836 -0.14884 C 0.01771 -0.14699 0.01719 -0.14468 0.01628 -0.14306 C 0.01536 -0.14144 0.01406 -0.14051 0.01302 -0.13935 C 0.00964 -0.13495 0.00716 -0.13079 0.00326 -0.12778 C 0.00182 -0.12662 0.00026 -0.12662 -0.00117 -0.1257 C -0.0026 -0.12477 -0.00404 -0.12315 -0.00547 -0.12176 C -0.00625 -0.11991 -0.00677 -0.11782 -0.00768 -0.11597 C -0.00859 -0.11435 -0.01003 -0.11412 -0.01094 -0.11227 C -0.01146 -0.11088 -0.01302 -0.09907 -0.01302 -0.09861 C -0.01276 -0.0831 -0.01302 -0.06759 -0.01198 -0.05232 C -0.01185 -0.05046 -0.01029 -0.05 -0.00977 -0.04838 C -0.00807 -0.04306 -0.00911 -0.0331 -0.00443 -0.03102 L 2.08333E-7 -0.02917 C 0.00104 -0.02708 0.00208 -0.025 0.00326 -0.02338 C 0.00417 -0.02176 0.00586 -0.02153 0.00651 -0.01945 C 0.00703 -0.01782 0.00651 -0.01551 0.00651 -0.01366 L 2.08333E-7 7.40741E-7 " pathEditMode="relative" rAng="0" ptsTypes="AAAAAAAAAAAAAAAAAAAAAAAAAAAAAAAAAAAAAAAAAAAAAAAAAAAAAAAAAAAAAAAAAAAAAAAA">
                                      <p:cBhvr>
                                        <p:cTn id="19" dur="2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7" y="35463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6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6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6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00"/>
                            </p:stCondLst>
                            <p:childTnLst>
                              <p:par>
                                <p:cTn id="26" presetID="10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7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4" grpId="0" build="allAtOnce"/>
      <p:bldP spid="4" grpId="1" build="allAtOnce"/>
      <p:bldP spid="4" grpId="2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3m55s40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9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4m08s44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25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4m16s26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33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4m53s89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9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5m10s39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88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5m21s14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6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5m37s54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4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18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6m01s05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0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96">
        <p14:vortex dir="u"/>
      </p:transition>
    </mc:Choice>
    <mc:Fallback xmlns="">
      <p:transition spd="slow" advClick="0" advTm="2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6m09s83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83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6m14s72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4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6m18s73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51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6m24s25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25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9"/>
    </mc:Choice>
    <mc:Fallback xmlns="">
      <p:transition advClick="0" advTm="1009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6m40s43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51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6m51s40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5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43">
        <p14:vortex dir="r"/>
      </p:transition>
    </mc:Choice>
    <mc:Fallback xmlns="">
      <p:transition spd="slow" advClick="0" advTm="5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08s18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7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14s74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7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18s60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24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23s49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38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27s80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45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32s56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4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36s90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52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26"/>
    </mc:Choice>
    <mc:Fallback xmlns="">
      <p:transition advClick="0" advTm="1026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40s34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57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2"/>
    </mc:Choice>
    <mc:Fallback xmlns="">
      <p:transition advClick="0" advTm="1002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43s64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05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7m46s45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75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04s12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44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80">
        <p14:vortex dir="d"/>
      </p:transition>
    </mc:Choice>
    <mc:Fallback xmlns="">
      <p:transition spd="slow" advClick="0" advTm="5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08s77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02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17s69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85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23s30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9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27s87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1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41s28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6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52s16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54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">
        <p14:vortex dir="r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8m57s22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77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00s92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64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3"/>
    </mc:Choice>
    <mc:Fallback xmlns="">
      <p:transition advClick="0" advTm="100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04s27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85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08s77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2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14s13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54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19s78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95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27s71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42s55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53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40">
        <p14:vortex dir="r"/>
      </p:transition>
    </mc:Choice>
    <mc:Fallback xmlns="">
      <p:transition spd="slow" advClick="0" advTm="64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49s11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0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29m58s48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61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0m04s79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0m10s96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9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0m17s82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1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0m24s78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19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0m33s62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40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0m43s76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60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0m56s52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3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1m27s48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96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1m35s87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3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 dir="d"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1m42s44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80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1m45s73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38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1m53s84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67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2m00s39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4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2m05s33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2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2m10s08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83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2m14s87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11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2m20s15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6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2m27s01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41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2m38s00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8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01s01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54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11s36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21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29">
        <p14:vortex dir="u"/>
      </p:transition>
    </mc:Choice>
    <mc:Fallback xmlns="">
      <p:transition spd="slow" advClick="0" advTm="5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18s10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83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23s37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30s34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7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37s48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77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43s29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99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49s08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68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3m56s40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12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4m02s51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9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4m09s04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4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4m14s97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3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4m21s85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8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4m39s10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0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4m53s39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1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4m57s35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50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31">
        <p14:vortex dir="r"/>
      </p:transition>
    </mc:Choice>
    <mc:Fallback xmlns="">
      <p:transition spd="slow" advClick="0" advTm="5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5m18s79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66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5m26s78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60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5m33s72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58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5m40s02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06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5m48s97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84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04s12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65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10s85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7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15s46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4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19s63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77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23s35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28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38s58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2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45s93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32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52s22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55s89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0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6m59s58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2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7m04s31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47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7m08s67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9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7m13s85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47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7m19s07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74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7m25s75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95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7m30s85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459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8m37s68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1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 dir="r"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8m42s35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9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8m48s20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19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8m53s06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89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8m58s31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22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02s99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20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07s30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37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11s58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287" y="726445"/>
            <a:ext cx="5713530" cy="54225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253" y="1393083"/>
            <a:ext cx="3149233" cy="328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9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18s45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49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 dir="r"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22s80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43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27s64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82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31s13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50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37s28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69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40s80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1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39m53s10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19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 dir="u"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0m00s43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3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0m32s51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8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0m38s69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6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0m44s45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1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0m51s78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24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1m00s59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16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1m27s99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15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">
        <p14:vortex dir="d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1m36s82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74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1m42s89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1m48s873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2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1m54s670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23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1m59s66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88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04s92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69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18s124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16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22s83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9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26s60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24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31s09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36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36s35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03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41s56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38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47s33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54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2m59s23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1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3m08s23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9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3m28s582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74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">
        <p14:vortex dir="r"/>
      </p:transition>
    </mc:Choice>
    <mc:Fallback xmlns="">
      <p:transition spd="slow" advClick="0" advTm="5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3m39s148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87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3m45s68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3m57s25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2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04s85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40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10s43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1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14s87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8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19s397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24s926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42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32s05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4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36s305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78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40s551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70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4m46s499_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61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5m04s698_3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99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5m21s508_3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4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5m40s385_3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6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45m47s111_3_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323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3513" y="1588"/>
            <a:ext cx="15027965" cy="685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5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lcsnap-2020-11-06-22h53m17s287_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775"/>
            <a:ext cx="12192000" cy="68532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457" y="714465"/>
            <a:ext cx="8735085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"/>
              <a:lightRig rig="soft" dir="t">
                <a:rot lat="0" lon="0" rev="15600000"/>
              </a:lightRig>
            </a:scene3d>
            <a:sp3d extrusionH="57150" prstMaterial="softEdge">
              <a:bevelT w="25400" h="38100" prst="riblet"/>
            </a:sp3d>
          </a:bodyPr>
          <a:lstStyle/>
          <a:p>
            <a:pPr algn="ctr"/>
            <a:r>
              <a:rPr lang="fr-FR" sz="13800" b="1" dirty="0" smtClean="0">
                <a:ln>
                  <a:solidFill>
                    <a:srgbClr val="00B050"/>
                  </a:solidFill>
                </a:ln>
                <a:solidFill>
                  <a:schemeClr val="accent4"/>
                </a:solidFill>
                <a:latin typeface="Magic Fleurons" pitchFamily="2" charset="0"/>
                <a:ea typeface="Magic Fleurons" pitchFamily="2" charset="0"/>
              </a:rPr>
              <a:t>Bonne</a:t>
            </a:r>
          </a:p>
          <a:p>
            <a:pPr algn="ctr"/>
            <a:r>
              <a:rPr lang="fr-FR" sz="13800" b="1" dirty="0" err="1" smtClean="0">
                <a:ln>
                  <a:solidFill>
                    <a:srgbClr val="00B050"/>
                  </a:solidFill>
                </a:ln>
                <a:solidFill>
                  <a:schemeClr val="accent4"/>
                </a:solidFill>
                <a:latin typeface="Magic Fleurons" pitchFamily="2" charset="0"/>
                <a:ea typeface="Magic Fleurons" pitchFamily="2" charset="0"/>
              </a:rPr>
              <a:t>journee</a:t>
            </a:r>
            <a:r>
              <a:rPr lang="fr-FR" sz="13800" b="1" dirty="0" smtClean="0">
                <a:ln>
                  <a:solidFill>
                    <a:srgbClr val="00B050"/>
                  </a:solidFill>
                </a:ln>
                <a:solidFill>
                  <a:schemeClr val="accent4"/>
                </a:solidFill>
                <a:latin typeface="Magic Fleurons" pitchFamily="2" charset="0"/>
                <a:ea typeface="Magic Fleurons" pitchFamily="2" charset="0"/>
              </a:rPr>
              <a:t> </a:t>
            </a:r>
            <a:endParaRPr lang="fr-FR" sz="13800" b="1" cap="none" spc="0" dirty="0">
              <a:ln>
                <a:solidFill>
                  <a:srgbClr val="00B050"/>
                </a:solidFill>
              </a:ln>
              <a:solidFill>
                <a:schemeClr val="accent4"/>
              </a:solidFill>
              <a:effectLst/>
              <a:latin typeface="Magic Fleurons" pitchFamily="2" charset="0"/>
              <a:ea typeface="Magic Fleurons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506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808">
        <p14:vortex/>
      </p:transition>
    </mc:Choice>
    <mc:Fallback xmlns="">
      <p:transition spd="slow" advClick="0" advTm="6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00"/>
                            </p:stCondLst>
                            <p:childTnLst>
                              <p:par>
                                <p:cTn id="18" presetID="1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487488" y="0"/>
            <a:ext cx="9144001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1487488" y="1552438"/>
            <a:ext cx="9180512" cy="553998"/>
            <a:chOff x="1487488" y="1552438"/>
            <a:chExt cx="9180512" cy="553998"/>
          </a:xfrm>
        </p:grpSpPr>
        <p:sp>
          <p:nvSpPr>
            <p:cNvPr id="11" name="Rectangle 10"/>
            <p:cNvSpPr/>
            <p:nvPr/>
          </p:nvSpPr>
          <p:spPr bwMode="auto">
            <a:xfrm>
              <a:off x="1487488" y="1552438"/>
              <a:ext cx="1691679" cy="461665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r">
                <a:defRPr/>
              </a:pPr>
              <a:r>
                <a:rPr lang="fr-FR" sz="2400" b="1" dirty="0">
                  <a:ln w="50800"/>
                  <a:latin typeface="FlamencoD" pitchFamily="82" charset="0"/>
                </a:rPr>
                <a:t>  </a:t>
              </a:r>
              <a:r>
                <a:rPr lang="fr-FR" sz="2400" b="1" dirty="0" smtClean="0">
                  <a:ln w="50800"/>
                  <a:latin typeface="Cooper Black" panose="0208090404030B020404" pitchFamily="18" charset="0"/>
                </a:rPr>
                <a:t>Photos</a:t>
              </a:r>
              <a:r>
                <a:rPr lang="fr-FR" sz="2400" b="1" dirty="0">
                  <a:ln w="50800"/>
                  <a:latin typeface="Cooper Black" panose="0208090404030B020404" pitchFamily="18" charset="0"/>
                </a:rPr>
                <a:t>:</a:t>
              </a:r>
            </a:p>
          </p:txBody>
        </p:sp>
        <p:sp>
          <p:nvSpPr>
            <p:cNvPr id="20485" name="ZoneTexte 11"/>
            <p:cNvSpPr txBox="1">
              <a:spLocks noChangeArrowheads="1"/>
            </p:cNvSpPr>
            <p:nvPr/>
          </p:nvSpPr>
          <p:spPr bwMode="auto">
            <a:xfrm>
              <a:off x="3467100" y="1552438"/>
              <a:ext cx="7200900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fr-FR" sz="2000" b="1" dirty="0">
                  <a:ln w="50800"/>
                  <a:latin typeface="Cooper Black" panose="0208090404030B020404" pitchFamily="18" charset="0"/>
                </a:rPr>
                <a:t>Du Web</a:t>
              </a:r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1280507" y="258425"/>
            <a:ext cx="9557962" cy="461665"/>
            <a:chOff x="1311966" y="259847"/>
            <a:chExt cx="9319422" cy="461665"/>
          </a:xfrm>
        </p:grpSpPr>
        <p:sp>
          <p:nvSpPr>
            <p:cNvPr id="6" name="Rectangle 5"/>
            <p:cNvSpPr/>
            <p:nvPr/>
          </p:nvSpPr>
          <p:spPr bwMode="auto">
            <a:xfrm>
              <a:off x="1311966" y="259847"/>
              <a:ext cx="1903716" cy="46166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r">
                <a:defRPr/>
              </a:pPr>
              <a:r>
                <a:rPr lang="fr-FR" sz="2400" b="1" dirty="0">
                  <a:ln w="50800"/>
                  <a:latin typeface="Cooper Black" panose="0208090404030B020404" pitchFamily="18" charset="0"/>
                </a:rPr>
                <a:t>Réalisé le: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467100" y="259847"/>
              <a:ext cx="7164288" cy="461665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>
                <a:defRPr/>
              </a:pPr>
              <a:r>
                <a:rPr lang="fr-FR" sz="2400" dirty="0" smtClean="0">
                  <a:ln w="50800"/>
                  <a:latin typeface="Cooper Black" panose="0208090404030B020404" pitchFamily="18" charset="0"/>
                </a:rPr>
                <a:t>08 </a:t>
              </a:r>
              <a:r>
                <a:rPr lang="fr-FR" sz="2400" dirty="0">
                  <a:ln w="50800"/>
                  <a:latin typeface="Cooper Black" panose="0208090404030B020404" pitchFamily="18" charset="0"/>
                </a:rPr>
                <a:t>_  </a:t>
              </a:r>
              <a:r>
                <a:rPr lang="fr-FR" sz="2400" dirty="0" smtClean="0">
                  <a:ln w="50800"/>
                  <a:latin typeface="Cooper Black" panose="0208090404030B020404" pitchFamily="18" charset="0"/>
                </a:rPr>
                <a:t>novembre </a:t>
              </a:r>
              <a:r>
                <a:rPr lang="fr-FR" sz="2400" dirty="0">
                  <a:ln w="50800"/>
                  <a:latin typeface="Cooper Black" panose="0208090404030B020404" pitchFamily="18" charset="0"/>
                </a:rPr>
                <a:t>_  </a:t>
              </a:r>
              <a:r>
                <a:rPr lang="fr-FR" sz="2400" dirty="0" smtClean="0">
                  <a:ln w="50800"/>
                  <a:latin typeface="Cooper Black" panose="0208090404030B020404" pitchFamily="18" charset="0"/>
                </a:rPr>
                <a:t>2020 </a:t>
              </a:r>
              <a:endParaRPr lang="fr-FR" sz="2400" dirty="0">
                <a:ln w="50800"/>
                <a:latin typeface="Cooper Black" panose="0208090404030B020404" pitchFamily="18" charset="0"/>
              </a:endParaRPr>
            </a:p>
          </p:txBody>
        </p:sp>
      </p:grpSp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950" y="4805364"/>
            <a:ext cx="2711450" cy="203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e 3"/>
          <p:cNvGrpSpPr/>
          <p:nvPr/>
        </p:nvGrpSpPr>
        <p:grpSpPr>
          <a:xfrm>
            <a:off x="1524000" y="691616"/>
            <a:ext cx="9107388" cy="830997"/>
            <a:chOff x="1524000" y="691616"/>
            <a:chExt cx="9107388" cy="830997"/>
          </a:xfrm>
        </p:grpSpPr>
        <p:sp>
          <p:nvSpPr>
            <p:cNvPr id="5" name="Rectangle 4"/>
            <p:cNvSpPr/>
            <p:nvPr/>
          </p:nvSpPr>
          <p:spPr bwMode="auto">
            <a:xfrm>
              <a:off x="1524000" y="691616"/>
              <a:ext cx="1691680" cy="830997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r">
                <a:defRPr/>
              </a:pPr>
              <a:r>
                <a:rPr lang="fr-FR" sz="2400" b="1" dirty="0">
                  <a:ln w="50800"/>
                  <a:latin typeface="Cooper Black" panose="0208090404030B020404" pitchFamily="18" charset="0"/>
                </a:rPr>
                <a:t>Musique:</a:t>
              </a:r>
            </a:p>
            <a:p>
              <a:pPr algn="r">
                <a:defRPr/>
              </a:pPr>
              <a:r>
                <a:rPr lang="fr-FR" sz="2400" b="1" dirty="0">
                  <a:ln w="50800"/>
                  <a:latin typeface="Cooper Black" panose="0208090404030B020404" pitchFamily="18" charset="0"/>
                </a:rPr>
                <a:t>     Titre: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467100" y="691616"/>
              <a:ext cx="7164288" cy="830997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>
                <a:defRPr/>
              </a:pPr>
              <a:r>
                <a:rPr lang="fr-FR" sz="2400" dirty="0" err="1" smtClean="0">
                  <a:ln w="50800"/>
                  <a:latin typeface="Cooper Black" panose="0208090404030B020404" pitchFamily="18" charset="0"/>
                </a:rPr>
                <a:t>Aeoliah</a:t>
              </a:r>
              <a:endParaRPr lang="fr-FR" sz="2400" dirty="0">
                <a:ln w="50800"/>
                <a:latin typeface="Cooper Black" panose="0208090404030B020404" pitchFamily="18" charset="0"/>
              </a:endParaRPr>
            </a:p>
            <a:p>
              <a:pPr>
                <a:defRPr/>
              </a:pPr>
              <a:r>
                <a:rPr lang="fr-FR" sz="2400" dirty="0" smtClean="0">
                  <a:ln w="50800"/>
                  <a:latin typeface="Cooper Black" panose="0208090404030B020404" pitchFamily="18" charset="0"/>
                </a:rPr>
                <a:t>The portal (album </a:t>
              </a:r>
              <a:r>
                <a:rPr lang="fr-FR" sz="2400" dirty="0" err="1" smtClean="0">
                  <a:ln w="50800"/>
                  <a:latin typeface="Cooper Black" panose="0208090404030B020404" pitchFamily="18" charset="0"/>
                </a:rPr>
                <a:t>Divinaura</a:t>
              </a:r>
              <a:r>
                <a:rPr lang="fr-FR" sz="2400" dirty="0" smtClean="0">
                  <a:ln w="50800"/>
                  <a:latin typeface="Cooper Black" panose="0208090404030B020404" pitchFamily="18" charset="0"/>
                </a:rPr>
                <a:t>) </a:t>
              </a:r>
              <a:endParaRPr lang="fr-FR" sz="2400" dirty="0">
                <a:ln w="50800"/>
                <a:latin typeface="Cooper Black" panose="0208090404030B020404" pitchFamily="18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7793344" y="4930213"/>
            <a:ext cx="2580661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800" b="1" dirty="0">
                <a:ln w="50800"/>
                <a:solidFill>
                  <a:schemeClr val="tx1">
                    <a:lumMod val="85000"/>
                  </a:schemeClr>
                </a:solidFill>
                <a:latin typeface="Cooper Black" panose="0208090404030B020404" pitchFamily="18" charset="0"/>
              </a:rPr>
              <a:t>Création:</a:t>
            </a:r>
            <a:r>
              <a:rPr lang="fr-FR" sz="4400" b="1" dirty="0">
                <a:ln w="50800"/>
                <a:solidFill>
                  <a:schemeClr val="tx1">
                    <a:lumMod val="85000"/>
                  </a:schemeClr>
                </a:solidFill>
                <a:latin typeface="Cooper Black" panose="0208090404030B020404" pitchFamily="18" charset="0"/>
              </a:rPr>
              <a:t> </a:t>
            </a:r>
            <a:endParaRPr lang="fr-FR" sz="2800" b="1" dirty="0">
              <a:ln w="50800"/>
              <a:solidFill>
                <a:schemeClr val="tx1">
                  <a:lumMod val="85000"/>
                </a:schemeClr>
              </a:solidFill>
              <a:latin typeface="Cooper Black" panose="0208090404030B020404" pitchFamily="18" charset="0"/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1152395" y="1985629"/>
            <a:ext cx="9515605" cy="553998"/>
            <a:chOff x="1152395" y="1985629"/>
            <a:chExt cx="9515605" cy="553998"/>
          </a:xfrm>
        </p:grpSpPr>
        <p:sp>
          <p:nvSpPr>
            <p:cNvPr id="13" name="Rectangle 12"/>
            <p:cNvSpPr/>
            <p:nvPr/>
          </p:nvSpPr>
          <p:spPr bwMode="auto">
            <a:xfrm>
              <a:off x="1152395" y="1985629"/>
              <a:ext cx="2119541" cy="461665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r">
                <a:defRPr/>
              </a:pPr>
              <a:r>
                <a:rPr lang="fr-FR" sz="2400" b="1" dirty="0">
                  <a:ln w="50800"/>
                  <a:latin typeface="Cooper Black" panose="0208090404030B020404" pitchFamily="18" charset="0"/>
                </a:rPr>
                <a:t>  </a:t>
              </a:r>
              <a:r>
                <a:rPr lang="fr-FR" sz="2400" b="1" dirty="0" smtClean="0">
                  <a:ln w="50800"/>
                  <a:latin typeface="Cooper Black" panose="0208090404030B020404" pitchFamily="18" charset="0"/>
                </a:rPr>
                <a:t>Animation: </a:t>
              </a:r>
              <a:endParaRPr lang="fr-FR" sz="2400" b="1" dirty="0">
                <a:ln w="50800"/>
                <a:latin typeface="Cooper Black" panose="0208090404030B020404" pitchFamily="18" charset="0"/>
              </a:endParaRPr>
            </a:p>
          </p:txBody>
        </p:sp>
        <p:sp>
          <p:nvSpPr>
            <p:cNvPr id="14" name="ZoneTexte 11"/>
            <p:cNvSpPr txBox="1">
              <a:spLocks noChangeArrowheads="1"/>
            </p:cNvSpPr>
            <p:nvPr/>
          </p:nvSpPr>
          <p:spPr bwMode="auto">
            <a:xfrm>
              <a:off x="3467100" y="1985629"/>
              <a:ext cx="7200900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fr-FR" sz="2000" b="1" dirty="0">
                  <a:ln w="50800"/>
                  <a:latin typeface="Cooper Black" panose="0208090404030B020404" pitchFamily="18" charset="0"/>
                </a:rPr>
                <a:t>HerrA</a:t>
              </a:r>
            </a:p>
          </p:txBody>
        </p:sp>
      </p:grpSp>
      <p:sp>
        <p:nvSpPr>
          <p:cNvPr id="3085" name="ZoneTexte 14"/>
          <p:cNvSpPr txBox="1">
            <a:spLocks noChangeArrowheads="1"/>
          </p:cNvSpPr>
          <p:nvPr/>
        </p:nvSpPr>
        <p:spPr bwMode="auto">
          <a:xfrm>
            <a:off x="1919288" y="5876925"/>
            <a:ext cx="331311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600">
                <a:solidFill>
                  <a:schemeClr val="bg1"/>
                </a:solidFill>
                <a:latin typeface="Arial" panose="020B0604020202020204" pitchFamily="34" charset="0"/>
              </a:rPr>
              <a:t>Si vous désirez contacter l’auteur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chemeClr val="bg1"/>
                </a:solidFill>
                <a:latin typeface="Arial" panose="020B0604020202020204" pitchFamily="34" charset="0"/>
                <a:hlinkClick r:id="rId3"/>
              </a:rPr>
              <a:t>herra@laposte.net</a:t>
            </a:r>
            <a:endParaRPr lang="fr-FR" altLang="fr-FR" sz="18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741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4000"/>
    </mc:Choice>
    <mc:Fallback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3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5" grpId="0"/>
    </p:bld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>
            <a:grpSpLocks/>
          </p:cNvGrpSpPr>
          <p:nvPr/>
        </p:nvGrpSpPr>
        <p:grpSpPr bwMode="auto">
          <a:xfrm>
            <a:off x="1524000" y="-11113"/>
            <a:ext cx="9131300" cy="7040563"/>
            <a:chOff x="0" y="-11548"/>
            <a:chExt cx="9131463" cy="6869548"/>
          </a:xfrm>
        </p:grpSpPr>
        <p:sp>
          <p:nvSpPr>
            <p:cNvPr id="4" name="Rectangle 3"/>
            <p:cNvSpPr/>
            <p:nvPr/>
          </p:nvSpPr>
          <p:spPr>
            <a:xfrm>
              <a:off x="8820307" y="-705"/>
              <a:ext cx="311156" cy="685870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0" y="6236876"/>
              <a:ext cx="9131463" cy="62112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6155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1548"/>
              <a:ext cx="9036496" cy="65368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4">
            <a:hlinkClick r:id="rId3"/>
          </p:cNvPr>
          <p:cNvSpPr/>
          <p:nvPr/>
        </p:nvSpPr>
        <p:spPr>
          <a:xfrm>
            <a:off x="2999656" y="4037002"/>
            <a:ext cx="6192688" cy="338554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6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Recevez un pps par jour en cliquant ici</a:t>
            </a:r>
            <a:endParaRPr lang="fr-FR" sz="16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11463" y="2524835"/>
            <a:ext cx="914400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0565" y="1588731"/>
            <a:ext cx="214674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b="1" dirty="0">
                <a:ln w="50800"/>
                <a:solidFill>
                  <a:prstClr val="white">
                    <a:shade val="50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2812806" y="209410"/>
            <a:ext cx="6522261" cy="6480721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000" b="1" spc="600" dirty="0">
                <a:ln w="1905"/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75" y="4763"/>
            <a:ext cx="3810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>
            <a:hlinkClick r:id="" action="ppaction://hlinkshowjump?jump=endshow"/>
          </p:cNvPr>
          <p:cNvSpPr/>
          <p:nvPr/>
        </p:nvSpPr>
        <p:spPr>
          <a:xfrm>
            <a:off x="1654645" y="6150114"/>
            <a:ext cx="1061509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EXIT</a:t>
            </a:r>
          </a:p>
        </p:txBody>
      </p:sp>
    </p:spTree>
    <p:extLst>
      <p:ext uri="{BB962C8B-B14F-4D97-AF65-F5344CB8AC3E}">
        <p14:creationId xmlns:p14="http://schemas.microsoft.com/office/powerpoint/2010/main" val="23787631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77</Words>
  <Application>Microsoft Office PowerPoint</Application>
  <PresentationFormat>Grand écran</PresentationFormat>
  <Paragraphs>24</Paragraphs>
  <Slides>156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156</vt:i4>
      </vt:variant>
    </vt:vector>
  </HeadingPairs>
  <TitlesOfParts>
    <vt:vector size="165" baseType="lpstr">
      <vt:lpstr>Arial</vt:lpstr>
      <vt:lpstr>Calibri</vt:lpstr>
      <vt:lpstr>Calibri Light</vt:lpstr>
      <vt:lpstr>Cooper Black</vt:lpstr>
      <vt:lpstr>FlamencoD</vt:lpstr>
      <vt:lpstr>Magic Fleurons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>pps herra</Manager>
  <Company/>
  <LinksUpToDate>false</LinksUpToDate>
  <SharedDoc>false</SharedDoc>
  <HyperlinkBase>http://pps-images-photos.com/createurs/herra.html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Feerie florale</dc:title>
  <dc:creator>pps herra</dc:creator>
  <cp:lastModifiedBy>     </cp:lastModifiedBy>
  <cp:revision>34</cp:revision>
  <dcterms:created xsi:type="dcterms:W3CDTF">2020-11-07T18:51:18Z</dcterms:created>
  <dcterms:modified xsi:type="dcterms:W3CDTF">2020-11-08T21:56:11Z</dcterms:modified>
  <cp:category>Fleurs</cp:category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ate enregistrement">
    <vt:filetime>2020-11-07T23:00:00Z</vt:filetime>
  </property>
  <property fmtid="{D5CDD505-2E9C-101B-9397-08002B2CF9AE}" pid="3" name="Destination">
    <vt:lpwstr>http://pps-images-photos.com</vt:lpwstr>
  </property>
  <property fmtid="{D5CDD505-2E9C-101B-9397-08002B2CF9AE}" pid="4" name="Éditeur">
    <vt:lpwstr>pps herra</vt:lpwstr>
  </property>
  <property fmtid="{D5CDD505-2E9C-101B-9397-08002B2CF9AE}" pid="5" name="Enregistré par">
    <vt:lpwstr>pps herra</vt:lpwstr>
  </property>
  <property fmtid="{D5CDD505-2E9C-101B-9397-08002B2CF9AE}" pid="6" name="État">
    <vt:lpwstr>final</vt:lpwstr>
  </property>
  <property fmtid="{D5CDD505-2E9C-101B-9397-08002B2CF9AE}" pid="7" name="Publication">
    <vt:lpwstr>http://pps-images-photos.com</vt:lpwstr>
  </property>
  <property fmtid="{D5CDD505-2E9C-101B-9397-08002B2CF9AE}" pid="8" name="Terminée le">
    <vt:filetime>2020-11-07T23:00:00Z</vt:filetime>
  </property>
  <property fmtid="{D5CDD505-2E9C-101B-9397-08002B2CF9AE}" pid="9" name="Transférer à">
    <vt:lpwstr>http://pps-images-photos.com/createurs/herra.html</vt:lpwstr>
  </property>
  <property fmtid="{D5CDD505-2E9C-101B-9397-08002B2CF9AE}" pid="10" name="Vérifié par">
    <vt:lpwstr>pps herra</vt:lpwstr>
  </property>
  <property fmtid="{D5CDD505-2E9C-101B-9397-08002B2CF9AE}" pid="11" name="Source">
    <vt:lpwstr>web</vt:lpwstr>
  </property>
  <property fmtid="{D5CDD505-2E9C-101B-9397-08002B2CF9AE}" pid="12" name="Utilité">
    <vt:lpwstr>divertissement</vt:lpwstr>
  </property>
</Properties>
</file>