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260" r:id="rId3"/>
    <p:sldId id="261" r:id="rId4"/>
    <p:sldId id="258" r:id="rId5"/>
    <p:sldId id="257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YqVs6nw9MaDclL/tdELmA==" hashData="7cXXDlON/Wb/jJrv/Tn9zICAIFs4LHonToMIMH5pkVOg1skJp2/5GH8HvnlVCgkE1VaktYIHBcKZ/Yylx3ecn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5E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3" d="100"/>
          <a:sy n="73" d="100"/>
        </p:scale>
        <p:origin x="76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060B7E-9C2D-4CBA-AC33-41A94DB2168E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0EA7B0-8CB7-4404-ABE6-3B2BDA645FB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105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570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704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1627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8765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2954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696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1366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855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6252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317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463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C362B2-FA97-420F-A0FB-01AF12ABB5E7}" type="slidenum">
              <a:rPr lang="fr-FR" altLang="fr-FR" smtClean="0">
                <a:latin typeface="Arial" panose="020B0604020202020204" pitchFamily="34" charset="0"/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FR" altLang="fr-FR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8873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71000" b="-7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0F363-1788-43BD-A244-B5AF27EF6A85}" type="datetimeFigureOut">
              <a:rPr lang="fr-FR" smtClean="0"/>
              <a:t>10/08/2022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921F0-8FF4-4E0D-B3ED-9CCC0427CD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081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3500">
        <p15:prstTrans prst="curtains"/>
      </p:transition>
    </mc:Choice>
    <mc:Fallback xmlns="">
      <p:transition spd="slow" advClick="0" advTm="135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141AD8CC-4131-4486-836F-93758D2E811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9255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redirect?event=video_description&amp;redir_token=QUFFLUhqa1FtNVhiT2xYMWc5NGNhQlI4TWNYak83eFFEd3xBQ3Jtc0ttTVFId2FhOURDV0RybktKbExMQS1Md1l6MGxNbVhMUC00eGJrN3dBS3ZxN0Nnckd5WEZQNEZGN1p4dE41MmhtRDA4X01mMzR4azE0eUswcmZFWmxLMEY0bGdjQ1h6UmlEaHRFU2RhUWJlQ0VPbUF1UQ&amp;q=https%3A%2F%2Fsoundcloud.com%2Fisolateyourmind&amp;v=KBfBDohcmPY" TargetMode="External"/><Relationship Id="rId5" Type="http://schemas.openxmlformats.org/officeDocument/2006/relationships/hyperlink" Target="https://www.youtube.com/watch?v=KBfBDohcmPY&amp;t=0s" TargetMode="External"/><Relationship Id="rId4" Type="http://schemas.openxmlformats.org/officeDocument/2006/relationships/image" Target="../media/image7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40239" y="1746251"/>
            <a:ext cx="3311525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770642" y="5058575"/>
            <a:ext cx="4650715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4800" b="1" dirty="0">
                <a:ln/>
                <a:solidFill>
                  <a:srgbClr val="4BACC6">
                    <a:tint val="50000"/>
                    <a:satMod val="180000"/>
                  </a:srgbClr>
                </a:solidFill>
                <a:latin typeface="Cooper Black" panose="0208090404030B020404" pitchFamily="18" charset="0"/>
                <a:cs typeface="Arial" panose="020B0604020202020204" pitchFamily="34" charset="0"/>
              </a:rPr>
              <a:t>Vous propose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9120189" y="6072189"/>
            <a:ext cx="200009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2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Automatique</a:t>
            </a:r>
            <a:endParaRPr lang="fr-FR" altLang="fr-FR" sz="24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96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>
        <p:sndAc>
          <p:stSnd>
            <p:snd r:embed="rId2" name="Musique libre de droits Isolated - Countless - YouTube_converted3_converted.wav"/>
          </p:stSnd>
        </p:sndAc>
      </p:transition>
    </mc:Choice>
    <mc:Fallback xmlns="">
      <p:transition spd="slow" advClick="0" advTm="10000">
        <p:sndAc>
          <p:stSnd>
            <p:snd r:embed="rId4" name="Musique libre de droits Isolated - Countless - YouTube_converted3_convert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85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54710" y="0"/>
            <a:ext cx="7374192" cy="645979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ButtonPour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3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Du </a:t>
            </a:r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noir</a:t>
            </a:r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3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 et </a:t>
            </a:r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blanc</a:t>
            </a:r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3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 </a:t>
            </a:r>
          </a:p>
          <a:p>
            <a:pPr algn="ctr"/>
            <a:r>
              <a:rPr lang="fr-FR" sz="8800" b="1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3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A la </a:t>
            </a:r>
          </a:p>
          <a:p>
            <a:pPr algn="ctr"/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F0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c</a:t>
            </a:r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FFC0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o</a:t>
            </a:r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92D05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u</a:t>
            </a:r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0070C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l</a:t>
            </a:r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e</a:t>
            </a:r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u</a:t>
            </a:r>
            <a:r>
              <a:rPr lang="fr-FR" sz="8800" b="1" cap="none" spc="0" dirty="0" smtClean="0">
                <a:ln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EC5ED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Bowlby One SC" panose="02000505060000020004" pitchFamily="2" charset="0"/>
              </a:rPr>
              <a:t>r</a:t>
            </a:r>
            <a:endParaRPr lang="fr-FR" sz="8800" b="1" cap="none" spc="0" dirty="0">
              <a:ln>
                <a:solidFill>
                  <a:schemeClr val="bg1">
                    <a:lumMod val="85000"/>
                  </a:schemeClr>
                </a:solidFill>
              </a:ln>
              <a:solidFill>
                <a:srgbClr val="EC5ED1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Bowlby One SC" panose="0200050506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62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r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4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9295" y="0"/>
            <a:ext cx="383341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prst="angle"/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9295" y="0"/>
            <a:ext cx="383341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20650" prst="angle"/>
          </a:sp3d>
        </p:spPr>
      </p:pic>
    </p:spTree>
    <p:extLst>
      <p:ext uri="{BB962C8B-B14F-4D97-AF65-F5344CB8AC3E}">
        <p14:creationId xmlns:p14="http://schemas.microsoft.com/office/powerpoint/2010/main" val="3718446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3000">
        <p14:vortex dir="r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925" y="-19792"/>
            <a:ext cx="5510151" cy="688768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0925" y="-19792"/>
            <a:ext cx="5510151" cy="688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0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9694" y="142504"/>
            <a:ext cx="4132612" cy="65908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9694" y="142504"/>
            <a:ext cx="4132612" cy="659080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0925" y="5666839"/>
            <a:ext cx="1066470" cy="106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4533" y="-19792"/>
            <a:ext cx="3882934" cy="688768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4533" y="-19792"/>
            <a:ext cx="3882934" cy="688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1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838" y="154378"/>
            <a:ext cx="3874324" cy="66026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8838" y="154378"/>
            <a:ext cx="3874324" cy="66026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0925" y="5666839"/>
            <a:ext cx="1066470" cy="106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20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7549" y="-19792"/>
            <a:ext cx="3876902" cy="688768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7549" y="-19792"/>
            <a:ext cx="3876902" cy="6887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00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329" y="41811"/>
            <a:ext cx="4539343" cy="68090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329" y="41811"/>
            <a:ext cx="4539343" cy="68090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0925" y="5666839"/>
            <a:ext cx="1066470" cy="106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05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329" y="41811"/>
            <a:ext cx="4539343" cy="680901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6329" y="41811"/>
            <a:ext cx="4539343" cy="680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69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0220" y="41811"/>
            <a:ext cx="4491560" cy="680901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0220" y="41811"/>
            <a:ext cx="4491560" cy="6809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775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9880" y="41811"/>
            <a:ext cx="4412241" cy="680901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9880" y="41811"/>
            <a:ext cx="4412241" cy="6809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41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815" y="1"/>
            <a:ext cx="5584371" cy="685082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31750" contourW="6350" prstMaterial="softEdge">
            <a:bevelT w="228600" h="152400" prst="angle"/>
            <a:bevelB/>
            <a:extrusionClr>
              <a:schemeClr val="bg1">
                <a:lumMod val="95000"/>
              </a:schemeClr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3815" y="1"/>
            <a:ext cx="5584371" cy="685082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31750" contourW="6350" prstMaterial="softEdge">
            <a:bevelT w="228600" h="152400" prst="angle"/>
            <a:bevelB/>
            <a:extrusionClr>
              <a:schemeClr val="bg1">
                <a:lumMod val="95000"/>
              </a:schemeClr>
            </a:extrusion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0925" y="5666839"/>
            <a:ext cx="1066470" cy="106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4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9564" y="1"/>
            <a:ext cx="5012872" cy="685082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9564" y="1"/>
            <a:ext cx="5012872" cy="685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56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8115" y="-36922"/>
            <a:ext cx="5355770" cy="690362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8115" y="-36922"/>
            <a:ext cx="5355770" cy="690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0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9384" y="-22812"/>
            <a:ext cx="4093233" cy="690362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9384" y="-22812"/>
            <a:ext cx="4093233" cy="690362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0925" y="5666839"/>
            <a:ext cx="1066470" cy="106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59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4063" y="-12156"/>
            <a:ext cx="4583875" cy="6870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4063" y="-12156"/>
            <a:ext cx="4583875" cy="6870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8980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282" y="24085"/>
            <a:ext cx="5125437" cy="683391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282" y="24085"/>
            <a:ext cx="5125437" cy="68339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0925" y="5666839"/>
            <a:ext cx="1066470" cy="106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68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0306" y="81000"/>
            <a:ext cx="4459536" cy="6696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0306" y="81000"/>
            <a:ext cx="4459536" cy="66960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2023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3118" y="27216"/>
            <a:ext cx="5005765" cy="683078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3118" y="27216"/>
            <a:ext cx="5005765" cy="683078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0925" y="5666839"/>
            <a:ext cx="1066470" cy="106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62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29682">
            <a:off x="4175864" y="27216"/>
            <a:ext cx="3840272" cy="683078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bevelB w="19050"/>
            <a:extrusionClr>
              <a:srgbClr val="FFC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229682">
            <a:off x="4172296" y="27216"/>
            <a:ext cx="3847409" cy="683078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bevelB w="19050"/>
            <a:extrusionClr>
              <a:srgbClr val="FFC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7364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5913" y="6386"/>
            <a:ext cx="4900174" cy="686024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1360" y="0"/>
            <a:ext cx="4909281" cy="6872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3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3944" y="-923584"/>
            <a:ext cx="5019870" cy="75298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14300" h="158750"/>
            <a:bevelB w="44450" h="114300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189" y="-930728"/>
            <a:ext cx="5029199" cy="7543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14300" h="158750"/>
            <a:bevelB w="44450" h="114300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0925" y="5666839"/>
            <a:ext cx="1066470" cy="106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20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770" y="6386"/>
            <a:ext cx="4180459" cy="686024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1885" y="0"/>
            <a:ext cx="4188229" cy="6872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8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770" y="93622"/>
            <a:ext cx="4180459" cy="668576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1885" y="87398"/>
            <a:ext cx="4188229" cy="6698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56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16275">
            <a:off x="3820785" y="31346"/>
            <a:ext cx="4550431" cy="6820318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 w="88900" h="12700" prst="angle"/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16275">
            <a:off x="3816555" y="25004"/>
            <a:ext cx="4558890" cy="6832996"/>
          </a:xfrm>
          <a:prstGeom prst="ellipse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 w="88900" h="12700" prst="angle"/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0925" y="5666839"/>
            <a:ext cx="1066470" cy="106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43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9763" y="31429"/>
            <a:ext cx="5132475" cy="681490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992" y="25089"/>
            <a:ext cx="5142016" cy="6827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27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9763" y="6387"/>
            <a:ext cx="5132475" cy="684527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992" y="0"/>
            <a:ext cx="51420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25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9763" y="294029"/>
            <a:ext cx="5132475" cy="626999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992" y="0"/>
            <a:ext cx="51420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42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431" y="0"/>
            <a:ext cx="4545154" cy="68580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431" y="0"/>
            <a:ext cx="4545137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0925" y="5666839"/>
            <a:ext cx="1066470" cy="106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43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431" y="8784"/>
            <a:ext cx="4545154" cy="684045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3431" y="8784"/>
            <a:ext cx="4545137" cy="684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88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644" y="-781675"/>
            <a:ext cx="4905233" cy="73947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5643" y="-781674"/>
            <a:ext cx="4905215" cy="73947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5629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7240" y="17815"/>
            <a:ext cx="4537535" cy="682239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7240" y="17816"/>
            <a:ext cx="4537518" cy="682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518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7240" y="19816"/>
            <a:ext cx="4537535" cy="681839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7240" y="19816"/>
            <a:ext cx="4537518" cy="681836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60925" y="5666839"/>
            <a:ext cx="1066470" cy="106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05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6" y="-1"/>
            <a:ext cx="5486421" cy="68580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0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56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2854" y="-1"/>
            <a:ext cx="4586304" cy="68580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2854" y="0"/>
            <a:ext cx="45862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86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721" y="-1"/>
            <a:ext cx="4558569" cy="68580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6721" y="0"/>
            <a:ext cx="45585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94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22" presetClass="exit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59548" y="1769423"/>
            <a:ext cx="9522474" cy="3347165"/>
          </a:xfrm>
          <a:prstGeom prst="rect">
            <a:avLst/>
          </a:prstGeom>
        </p:spPr>
      </p:pic>
      <p:pic>
        <p:nvPicPr>
          <p:cNvPr id="5" name="Picture 13" descr="D:\1 Ma planete\images\copyrith bleu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87938" y="5191125"/>
            <a:ext cx="2016125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755409" y="4929188"/>
            <a:ext cx="468118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400" b="1" dirty="0">
                <a:ln/>
                <a:solidFill>
                  <a:schemeClr val="accent5">
                    <a:lumMod val="40000"/>
                    <a:lumOff val="60000"/>
                  </a:schemeClr>
                </a:solidFill>
                <a:latin typeface="FlamencoD" pitchFamily="82" charset="0"/>
              </a:rPr>
              <a:t>Création:</a:t>
            </a:r>
            <a:r>
              <a:rPr lang="fr-FR" sz="4000" b="1" dirty="0">
                <a:ln/>
                <a:solidFill>
                  <a:schemeClr val="accent5">
                    <a:lumMod val="40000"/>
                    <a:lumOff val="60000"/>
                  </a:schemeClr>
                </a:solidFill>
                <a:latin typeface="Thickhead" pitchFamily="2" charset="0"/>
              </a:rPr>
              <a:t> </a:t>
            </a:r>
            <a:endParaRPr lang="fr-FR" sz="2400" b="1" dirty="0">
              <a:ln/>
              <a:solidFill>
                <a:schemeClr val="accent5">
                  <a:lumMod val="40000"/>
                  <a:lumOff val="60000"/>
                </a:schemeClr>
              </a:solidFill>
              <a:latin typeface="FlamencoD" pitchFamily="82" charset="0"/>
            </a:endParaRPr>
          </a:p>
        </p:txBody>
      </p:sp>
      <p:pic>
        <p:nvPicPr>
          <p:cNvPr id="7" name="Picture 12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3589" y="6275389"/>
            <a:ext cx="30797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7382473"/>
              </p:ext>
            </p:extLst>
          </p:nvPr>
        </p:nvGraphicFramePr>
        <p:xfrm>
          <a:off x="3128963" y="188913"/>
          <a:ext cx="6096000" cy="1828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fr-FR" sz="2400" dirty="0" smtClean="0">
                          <a:solidFill>
                            <a:schemeClr val="bg1"/>
                          </a:solidFill>
                          <a:latin typeface="AR BERKLEY" panose="02000000000000000000" pitchFamily="2" charset="0"/>
                        </a:rPr>
                        <a:t>Réalisé le :</a:t>
                      </a:r>
                      <a:endParaRPr lang="fr-FR" sz="2400" dirty="0">
                        <a:solidFill>
                          <a:schemeClr val="bg1"/>
                        </a:solidFill>
                        <a:latin typeface="AR BERKLEY" panose="02000000000000000000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chemeClr val="bg1"/>
                          </a:solidFill>
                          <a:latin typeface="AR BERKLEY" panose="02000000000000000000" pitchFamily="2" charset="0"/>
                        </a:rPr>
                        <a:t>09 août 2022</a:t>
                      </a:r>
                      <a:endParaRPr lang="fr-FR" sz="2400" dirty="0">
                        <a:solidFill>
                          <a:schemeClr val="bg1"/>
                        </a:solidFill>
                        <a:latin typeface="AR BERKLEY" panose="02000000000000000000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fr-FR" sz="2400" dirty="0" smtClean="0">
                          <a:solidFill>
                            <a:schemeClr val="bg1"/>
                          </a:solidFill>
                          <a:latin typeface="AR BERKLEY" panose="02000000000000000000" pitchFamily="2" charset="0"/>
                        </a:rPr>
                        <a:t>Photos :</a:t>
                      </a:r>
                      <a:endParaRPr lang="fr-FR" sz="2400" dirty="0">
                        <a:solidFill>
                          <a:schemeClr val="bg1"/>
                        </a:solidFill>
                        <a:latin typeface="AR BERKLEY" panose="02000000000000000000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fr-FR" sz="2400" dirty="0" smtClean="0">
                          <a:solidFill>
                            <a:schemeClr val="bg1"/>
                          </a:solidFill>
                          <a:latin typeface="AR BERKLEY" panose="02000000000000000000" pitchFamily="2" charset="0"/>
                        </a:rPr>
                        <a:t>Du net</a:t>
                      </a:r>
                      <a:endParaRPr lang="fr-FR" sz="2400" dirty="0">
                        <a:solidFill>
                          <a:schemeClr val="bg1"/>
                        </a:solidFill>
                        <a:latin typeface="AR BERKLEY" panose="02000000000000000000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dirty="0" smtClean="0">
                          <a:solidFill>
                            <a:schemeClr val="bg1"/>
                          </a:solidFill>
                          <a:latin typeface="AR BERKLEY" panose="02000000000000000000" pitchFamily="2" charset="0"/>
                        </a:rPr>
                        <a:t>Musique libre de droit 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2400" dirty="0">
                        <a:solidFill>
                          <a:schemeClr val="bg1"/>
                        </a:solidFill>
                        <a:latin typeface="AR BERKLEY" panose="02000000000000000000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2400" dirty="0" smtClean="0">
                        <a:solidFill>
                          <a:schemeClr val="bg1"/>
                        </a:solidFill>
                        <a:latin typeface="AR BERKLEY" panose="02000000000000000000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2400" dirty="0">
                        <a:solidFill>
                          <a:schemeClr val="bg1"/>
                        </a:solidFill>
                        <a:latin typeface="AR BERKLEY" panose="02000000000000000000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Rectangle 1"/>
          <p:cNvSpPr/>
          <p:nvPr/>
        </p:nvSpPr>
        <p:spPr>
          <a:xfrm>
            <a:off x="6151563" y="113784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proposée </a:t>
            </a:r>
            <a:r>
              <a:rPr lang="fr-FR" dirty="0">
                <a:solidFill>
                  <a:schemeClr val="bg1"/>
                </a:solidFill>
              </a:rPr>
              <a:t>par La Musique Libre </a:t>
            </a:r>
            <a:r>
              <a:rPr lang="fr-FR" dirty="0" err="1">
                <a:solidFill>
                  <a:schemeClr val="bg1"/>
                </a:solidFill>
              </a:rPr>
              <a:t>Isolated</a:t>
            </a:r>
            <a:r>
              <a:rPr lang="fr-FR" dirty="0">
                <a:solidFill>
                  <a:schemeClr val="bg1"/>
                </a:solidFill>
              </a:rPr>
              <a:t> - </a:t>
            </a:r>
            <a:r>
              <a:rPr lang="fr-FR" dirty="0" err="1">
                <a:solidFill>
                  <a:schemeClr val="bg1"/>
                </a:solidFill>
              </a:rPr>
              <a:t>Countless</a:t>
            </a:r>
            <a:r>
              <a:rPr lang="fr-FR" dirty="0">
                <a:solidFill>
                  <a:schemeClr val="bg1"/>
                </a:solidFill>
              </a:rPr>
              <a:t> : </a:t>
            </a:r>
            <a:r>
              <a:rPr lang="fr-FR" dirty="0">
                <a:solidFill>
                  <a:schemeClr val="bg1"/>
                </a:solidFill>
                <a:hlinkClick r:id="rId5"/>
              </a:rPr>
              <a:t>https://youtu.be/KBfBDohcmPY</a:t>
            </a:r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dirty="0" err="1">
                <a:solidFill>
                  <a:schemeClr val="bg1"/>
                </a:solidFill>
              </a:rPr>
              <a:t>Isolated</a:t>
            </a:r>
            <a:r>
              <a:rPr lang="fr-FR" dirty="0">
                <a:solidFill>
                  <a:schemeClr val="bg1"/>
                </a:solidFill>
              </a:rPr>
              <a:t> : </a:t>
            </a:r>
            <a:r>
              <a:rPr lang="fr-FR" dirty="0">
                <a:solidFill>
                  <a:schemeClr val="bg1"/>
                </a:solidFill>
                <a:hlinkClick r:id="rId6"/>
              </a:rPr>
              <a:t>https://</a:t>
            </a:r>
            <a:r>
              <a:rPr lang="fr-FR" dirty="0" smtClean="0">
                <a:solidFill>
                  <a:schemeClr val="bg1"/>
                </a:solidFill>
                <a:hlinkClick r:id="rId6"/>
              </a:rPr>
              <a:t>soundcloud.com/isolateyourmind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8735291" y="6224589"/>
            <a:ext cx="2743200" cy="365125"/>
          </a:xfrm>
        </p:spPr>
        <p:txBody>
          <a:bodyPr/>
          <a:lstStyle/>
          <a:p>
            <a:fld id="{DE0A21CB-C723-46B3-8B18-89A7724AD23C}" type="datetime9">
              <a:rPr lang="fr-FR" sz="2000" smtClean="0">
                <a:solidFill>
                  <a:schemeClr val="bg1"/>
                </a:solidFill>
              </a:rPr>
              <a:t>10/08/2022 23:14:19</a:t>
            </a:fld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705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24164" y="1139825"/>
            <a:ext cx="6492875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524001" y="3730749"/>
            <a:ext cx="9121775" cy="92333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 tooltip="Cliquez ici pour recevoir 1 pps par jour"/>
              </a:rPr>
              <a:t>Recevez un pps par jour </a:t>
            </a:r>
          </a:p>
          <a:p>
            <a:pPr algn="ctr">
              <a:defRPr/>
            </a:pPr>
            <a:r>
              <a:rPr lang="fr-FR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3" tooltip="Cliquez ici pour recevoir 1 pps par jour"/>
              </a:rPr>
              <a:t>en cliquant ici</a:t>
            </a: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defRPr/>
            </a:pPr>
            <a:endParaRPr lang="fr-FR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1529960" y="2618759"/>
            <a:ext cx="9144000" cy="107721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pps-images-photos.com</a:t>
            </a: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>
              <a:defRPr/>
            </a:pPr>
            <a:endParaRPr lang="fr-FR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163911" y="2151515"/>
            <a:ext cx="1819729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2000" b="1" dirty="0">
                <a:ln w="50800"/>
                <a:solidFill>
                  <a:schemeClr val="bg1">
                    <a:shade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400000">
            <a:off x="3804138" y="1198649"/>
            <a:ext cx="4561498" cy="4683866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000" b="1" spc="27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8825" y="939800"/>
            <a:ext cx="4699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766208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76</Words>
  <Application>Microsoft Office PowerPoint</Application>
  <PresentationFormat>Grand écran</PresentationFormat>
  <Paragraphs>18</Paragraphs>
  <Slides>39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39</vt:i4>
      </vt:variant>
    </vt:vector>
  </HeadingPairs>
  <TitlesOfParts>
    <vt:vector size="50" baseType="lpstr">
      <vt:lpstr>AR BERKLEY</vt:lpstr>
      <vt:lpstr>Arial</vt:lpstr>
      <vt:lpstr>Bowlby One SC</vt:lpstr>
      <vt:lpstr>Calibri</vt:lpstr>
      <vt:lpstr>Calibri Light</vt:lpstr>
      <vt:lpstr>Cooper Black</vt:lpstr>
      <vt:lpstr>FlamencoD</vt:lpstr>
      <vt:lpstr>Thickhead</vt:lpstr>
      <vt:lpstr>Times New Roman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 herra</dc:creator>
  <cp:lastModifiedBy>xx</cp:lastModifiedBy>
  <cp:revision>15</cp:revision>
  <dcterms:created xsi:type="dcterms:W3CDTF">2022-08-03T16:40:59Z</dcterms:created>
  <dcterms:modified xsi:type="dcterms:W3CDTF">2022-08-10T21:23:58Z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