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9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57" r:id="rId11"/>
    <p:sldId id="268" r:id="rId12"/>
    <p:sldId id="266" r:id="rId13"/>
    <p:sldId id="270" r:id="rId14"/>
    <p:sldId id="271" r:id="rId15"/>
    <p:sldId id="269" r:id="rId16"/>
    <p:sldId id="272" r:id="rId17"/>
    <p:sldId id="273" r:id="rId18"/>
    <p:sldId id="267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iSPp6lfnG3DiwcGa/G3jQ==" hashData="RkFkLtPeRMWieUiVeFxNIGUQmj3qLVk51Lm92/46svX/kvKn+o7BOU2QtJIsDX9O3dGop/Tu12fXxCSHJztz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90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577" autoAdjust="0"/>
  </p:normalViewPr>
  <p:slideViewPr>
    <p:cSldViewPr snapToGrid="0">
      <p:cViewPr varScale="1">
        <p:scale>
          <a:sx n="68" d="100"/>
          <a:sy n="68" d="100"/>
        </p:scale>
        <p:origin x="701" y="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38ACC-6E79-4E8B-A8C7-50E7E667DEEE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281471-FFD9-4B2B-A668-CAD9358D0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980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81471-FFD9-4B2B-A668-CAD9358D0F1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411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9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650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574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33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764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820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025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582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457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584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CF53-C284-4056-B4FF-F6A9914356AD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295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A57D8-235F-4ADF-9696-E5BE7280E739}" type="datetimeFigureOut">
              <a:rPr lang="fr-FR" smtClean="0"/>
              <a:t>01/08/2022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0AC7F-D105-4361-8CC9-1D57AEE525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51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CA64EA1-DE86-4621-BBFB-270290E2DC8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193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hyperlink" Target="https://.pps-images-photos.com/contact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9" y="1746251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0642" y="5058575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Vous propose</a:t>
            </a:r>
          </a:p>
        </p:txBody>
      </p:sp>
    </p:spTree>
    <p:extLst>
      <p:ext uri="{BB962C8B-B14F-4D97-AF65-F5344CB8AC3E}">
        <p14:creationId xmlns:p14="http://schemas.microsoft.com/office/powerpoint/2010/main" val="425222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300"/>
    </mc:Choice>
    <mc:Fallback xmlns="">
      <p:transition spd="slow" advClick="0" advTm="7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95086"/>
            <a:ext cx="12192000" cy="37737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48000">
                <a:schemeClr val="bg1">
                  <a:lumMod val="95000"/>
                </a:schemeClr>
              </a:gs>
              <a:gs pos="59000">
                <a:schemeClr val="bg1">
                  <a:lumMod val="95000"/>
                  <a:alpha val="92000"/>
                </a:schemeClr>
              </a:gs>
              <a:gs pos="100000">
                <a:schemeClr val="bg1">
                  <a:lumMod val="65000"/>
                  <a:alpha val="97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97" name="Groupe 96"/>
          <p:cNvGrpSpPr/>
          <p:nvPr/>
        </p:nvGrpSpPr>
        <p:grpSpPr>
          <a:xfrm>
            <a:off x="44106" y="304625"/>
            <a:ext cx="2792811" cy="5069833"/>
            <a:chOff x="377341" y="295999"/>
            <a:chExt cx="2792811" cy="5069833"/>
          </a:xfrm>
        </p:grpSpPr>
        <p:sp>
          <p:nvSpPr>
            <p:cNvPr id="6" name="Forme libre 5"/>
            <p:cNvSpPr/>
            <p:nvPr/>
          </p:nvSpPr>
          <p:spPr>
            <a:xfrm>
              <a:off x="1584413" y="295999"/>
              <a:ext cx="1440000" cy="1440000"/>
            </a:xfrm>
            <a:custGeom>
              <a:avLst/>
              <a:gdLst>
                <a:gd name="connsiteX0" fmla="*/ 720000 w 1440000"/>
                <a:gd name="connsiteY0" fmla="*/ 0 h 1440000"/>
                <a:gd name="connsiteX1" fmla="*/ 1440000 w 1440000"/>
                <a:gd name="connsiteY1" fmla="*/ 720000 h 1440000"/>
                <a:gd name="connsiteX2" fmla="*/ 720000 w 1440000"/>
                <a:gd name="connsiteY2" fmla="*/ 1440000 h 1440000"/>
                <a:gd name="connsiteX3" fmla="*/ 0 w 1440000"/>
                <a:gd name="connsiteY3" fmla="*/ 720000 h 1440000"/>
                <a:gd name="connsiteX4" fmla="*/ 5853 w 1440000"/>
                <a:gd name="connsiteY4" fmla="*/ 661944 h 1440000"/>
                <a:gd name="connsiteX5" fmla="*/ 223379 w 1440000"/>
                <a:gd name="connsiteY5" fmla="*/ 661944 h 1440000"/>
                <a:gd name="connsiteX6" fmla="*/ 217526 w 1440000"/>
                <a:gd name="connsiteY6" fmla="*/ 720000 h 1440000"/>
                <a:gd name="connsiteX7" fmla="*/ 720000 w 1440000"/>
                <a:gd name="connsiteY7" fmla="*/ 1222474 h 1440000"/>
                <a:gd name="connsiteX8" fmla="*/ 1222474 w 1440000"/>
                <a:gd name="connsiteY8" fmla="*/ 720000 h 1440000"/>
                <a:gd name="connsiteX9" fmla="*/ 720000 w 1440000"/>
                <a:gd name="connsiteY9" fmla="*/ 217526 h 1440000"/>
                <a:gd name="connsiteX10" fmla="*/ 524414 w 1440000"/>
                <a:gd name="connsiteY10" fmla="*/ 257013 h 1440000"/>
                <a:gd name="connsiteX11" fmla="*/ 473639 w 1440000"/>
                <a:gd name="connsiteY11" fmla="*/ 284573 h 1440000"/>
                <a:gd name="connsiteX12" fmla="*/ 150084 w 1440000"/>
                <a:gd name="connsiteY12" fmla="*/ 284573 h 1440000"/>
                <a:gd name="connsiteX13" fmla="*/ 210883 w 1440000"/>
                <a:gd name="connsiteY13" fmla="*/ 210883 h 1440000"/>
                <a:gd name="connsiteX14" fmla="*/ 720000 w 1440000"/>
                <a:gd name="connsiteY14" fmla="*/ 0 h 14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40000" h="1440000">
                  <a:moveTo>
                    <a:pt x="720000" y="0"/>
                  </a:moveTo>
                  <a:cubicBezTo>
                    <a:pt x="1117645" y="0"/>
                    <a:pt x="1440000" y="322355"/>
                    <a:pt x="1440000" y="720000"/>
                  </a:cubicBez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5" y="1440000"/>
                    <a:pt x="0" y="1117645"/>
                    <a:pt x="0" y="720000"/>
                  </a:cubicBezTo>
                  <a:lnTo>
                    <a:pt x="5853" y="661944"/>
                  </a:lnTo>
                  <a:lnTo>
                    <a:pt x="223379" y="661944"/>
                  </a:lnTo>
                  <a:lnTo>
                    <a:pt x="217526" y="720000"/>
                  </a:lnTo>
                  <a:cubicBezTo>
                    <a:pt x="217526" y="997509"/>
                    <a:pt x="442491" y="1222474"/>
                    <a:pt x="720000" y="1222474"/>
                  </a:cubicBezTo>
                  <a:cubicBezTo>
                    <a:pt x="997509" y="1222474"/>
                    <a:pt x="1222474" y="997509"/>
                    <a:pt x="1222474" y="720000"/>
                  </a:cubicBezTo>
                  <a:cubicBezTo>
                    <a:pt x="1222474" y="442491"/>
                    <a:pt x="997509" y="217526"/>
                    <a:pt x="720000" y="217526"/>
                  </a:cubicBezTo>
                  <a:cubicBezTo>
                    <a:pt x="650623" y="217526"/>
                    <a:pt x="584530" y="231586"/>
                    <a:pt x="524414" y="257013"/>
                  </a:cubicBezTo>
                  <a:lnTo>
                    <a:pt x="473639" y="284573"/>
                  </a:lnTo>
                  <a:lnTo>
                    <a:pt x="150084" y="284573"/>
                  </a:lnTo>
                  <a:lnTo>
                    <a:pt x="210883" y="210883"/>
                  </a:lnTo>
                  <a:cubicBezTo>
                    <a:pt x="341178" y="80589"/>
                    <a:pt x="521178" y="0"/>
                    <a:pt x="720000" y="0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311150" ty="25400" sx="45000" sy="63000" flip="xy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85" name="Rectangle à coins arrondis 84"/>
            <p:cNvSpPr/>
            <p:nvPr/>
          </p:nvSpPr>
          <p:spPr>
            <a:xfrm rot="3046943">
              <a:off x="994291" y="3189970"/>
              <a:ext cx="1656926" cy="26947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3" name="Ellipse 12"/>
            <p:cNvSpPr/>
            <p:nvPr/>
          </p:nvSpPr>
          <p:spPr>
            <a:xfrm flipH="1">
              <a:off x="2199955" y="1735999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Ellipse 13"/>
            <p:cNvSpPr/>
            <p:nvPr/>
          </p:nvSpPr>
          <p:spPr>
            <a:xfrm flipH="1">
              <a:off x="2199955" y="201979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Ellipse 14"/>
            <p:cNvSpPr/>
            <p:nvPr/>
          </p:nvSpPr>
          <p:spPr>
            <a:xfrm flipH="1">
              <a:off x="2199955" y="2303597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Ellipse 15"/>
            <p:cNvSpPr/>
            <p:nvPr/>
          </p:nvSpPr>
          <p:spPr>
            <a:xfrm flipH="1">
              <a:off x="2199955" y="2593884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Ellipse 16"/>
            <p:cNvSpPr/>
            <p:nvPr/>
          </p:nvSpPr>
          <p:spPr>
            <a:xfrm flipH="1">
              <a:off x="2199955" y="2884171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Ellipse 17"/>
            <p:cNvSpPr/>
            <p:nvPr/>
          </p:nvSpPr>
          <p:spPr>
            <a:xfrm flipH="1">
              <a:off x="2199955" y="317445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" name="Rectangle 92"/>
            <p:cNvSpPr/>
            <p:nvPr/>
          </p:nvSpPr>
          <p:spPr>
            <a:xfrm rot="19271276">
              <a:off x="377341" y="4062335"/>
              <a:ext cx="2746246" cy="7694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fr-FR" sz="4400" b="1" cap="none" spc="0" dirty="0" smtClean="0">
                  <a:ln w="6600">
                    <a:solidFill>
                      <a:srgbClr val="FF000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Monastère</a:t>
              </a:r>
              <a:endParaRPr lang="fr-FR" sz="4400" b="1" cap="none" spc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endParaRPr>
            </a:p>
          </p:txBody>
        </p:sp>
      </p:grpSp>
      <p:grpSp>
        <p:nvGrpSpPr>
          <p:cNvPr id="101" name="Groupe 100"/>
          <p:cNvGrpSpPr/>
          <p:nvPr/>
        </p:nvGrpSpPr>
        <p:grpSpPr>
          <a:xfrm>
            <a:off x="2813900" y="295999"/>
            <a:ext cx="1440000" cy="5128174"/>
            <a:chOff x="3005263" y="310513"/>
            <a:chExt cx="1440000" cy="5128174"/>
          </a:xfrm>
        </p:grpSpPr>
        <p:sp>
          <p:nvSpPr>
            <p:cNvPr id="7" name="Forme libre 6"/>
            <p:cNvSpPr/>
            <p:nvPr/>
          </p:nvSpPr>
          <p:spPr>
            <a:xfrm flipH="1">
              <a:off x="3005263" y="310513"/>
              <a:ext cx="1440000" cy="1440000"/>
            </a:xfrm>
            <a:custGeom>
              <a:avLst/>
              <a:gdLst>
                <a:gd name="connsiteX0" fmla="*/ 720000 w 1440000"/>
                <a:gd name="connsiteY0" fmla="*/ 0 h 1440000"/>
                <a:gd name="connsiteX1" fmla="*/ 1440000 w 1440000"/>
                <a:gd name="connsiteY1" fmla="*/ 720000 h 1440000"/>
                <a:gd name="connsiteX2" fmla="*/ 720000 w 1440000"/>
                <a:gd name="connsiteY2" fmla="*/ 1440000 h 1440000"/>
                <a:gd name="connsiteX3" fmla="*/ 0 w 1440000"/>
                <a:gd name="connsiteY3" fmla="*/ 720000 h 1440000"/>
                <a:gd name="connsiteX4" fmla="*/ 5853 w 1440000"/>
                <a:gd name="connsiteY4" fmla="*/ 661944 h 1440000"/>
                <a:gd name="connsiteX5" fmla="*/ 223379 w 1440000"/>
                <a:gd name="connsiteY5" fmla="*/ 661944 h 1440000"/>
                <a:gd name="connsiteX6" fmla="*/ 217526 w 1440000"/>
                <a:gd name="connsiteY6" fmla="*/ 720000 h 1440000"/>
                <a:gd name="connsiteX7" fmla="*/ 720000 w 1440000"/>
                <a:gd name="connsiteY7" fmla="*/ 1222474 h 1440000"/>
                <a:gd name="connsiteX8" fmla="*/ 1222474 w 1440000"/>
                <a:gd name="connsiteY8" fmla="*/ 720000 h 1440000"/>
                <a:gd name="connsiteX9" fmla="*/ 720000 w 1440000"/>
                <a:gd name="connsiteY9" fmla="*/ 217526 h 1440000"/>
                <a:gd name="connsiteX10" fmla="*/ 524414 w 1440000"/>
                <a:gd name="connsiteY10" fmla="*/ 257013 h 1440000"/>
                <a:gd name="connsiteX11" fmla="*/ 473639 w 1440000"/>
                <a:gd name="connsiteY11" fmla="*/ 284573 h 1440000"/>
                <a:gd name="connsiteX12" fmla="*/ 150084 w 1440000"/>
                <a:gd name="connsiteY12" fmla="*/ 284573 h 1440000"/>
                <a:gd name="connsiteX13" fmla="*/ 210883 w 1440000"/>
                <a:gd name="connsiteY13" fmla="*/ 210883 h 1440000"/>
                <a:gd name="connsiteX14" fmla="*/ 720000 w 1440000"/>
                <a:gd name="connsiteY14" fmla="*/ 0 h 14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40000" h="1440000">
                  <a:moveTo>
                    <a:pt x="720000" y="0"/>
                  </a:moveTo>
                  <a:cubicBezTo>
                    <a:pt x="1117645" y="0"/>
                    <a:pt x="1440000" y="322355"/>
                    <a:pt x="1440000" y="720000"/>
                  </a:cubicBez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5" y="1440000"/>
                    <a:pt x="0" y="1117645"/>
                    <a:pt x="0" y="720000"/>
                  </a:cubicBezTo>
                  <a:lnTo>
                    <a:pt x="5853" y="661944"/>
                  </a:lnTo>
                  <a:lnTo>
                    <a:pt x="223379" y="661944"/>
                  </a:lnTo>
                  <a:lnTo>
                    <a:pt x="217526" y="720000"/>
                  </a:lnTo>
                  <a:cubicBezTo>
                    <a:pt x="217526" y="997509"/>
                    <a:pt x="442491" y="1222474"/>
                    <a:pt x="720000" y="1222474"/>
                  </a:cubicBezTo>
                  <a:cubicBezTo>
                    <a:pt x="997509" y="1222474"/>
                    <a:pt x="1222474" y="997509"/>
                    <a:pt x="1222474" y="720000"/>
                  </a:cubicBezTo>
                  <a:cubicBezTo>
                    <a:pt x="1222474" y="442491"/>
                    <a:pt x="997509" y="217526"/>
                    <a:pt x="720000" y="217526"/>
                  </a:cubicBezTo>
                  <a:cubicBezTo>
                    <a:pt x="650623" y="217526"/>
                    <a:pt x="584530" y="231586"/>
                    <a:pt x="524414" y="257013"/>
                  </a:cubicBezTo>
                  <a:lnTo>
                    <a:pt x="473639" y="284573"/>
                  </a:lnTo>
                  <a:lnTo>
                    <a:pt x="150084" y="284573"/>
                  </a:lnTo>
                  <a:lnTo>
                    <a:pt x="210883" y="210883"/>
                  </a:lnTo>
                  <a:cubicBezTo>
                    <a:pt x="341178" y="80589"/>
                    <a:pt x="521178" y="0"/>
                    <a:pt x="720000" y="0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86" name="Ellipse 85"/>
            <p:cNvSpPr/>
            <p:nvPr/>
          </p:nvSpPr>
          <p:spPr>
            <a:xfrm>
              <a:off x="3182540" y="3130916"/>
              <a:ext cx="1117600" cy="230777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  <p:sp>
          <p:nvSpPr>
            <p:cNvPr id="27" name="Ellipse 26"/>
            <p:cNvSpPr/>
            <p:nvPr/>
          </p:nvSpPr>
          <p:spPr>
            <a:xfrm flipH="1">
              <a:off x="3656318" y="1752055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Ellipse 27"/>
            <p:cNvSpPr/>
            <p:nvPr/>
          </p:nvSpPr>
          <p:spPr>
            <a:xfrm flipH="1">
              <a:off x="3656318" y="2035854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Ellipse 28"/>
            <p:cNvSpPr/>
            <p:nvPr/>
          </p:nvSpPr>
          <p:spPr>
            <a:xfrm flipH="1">
              <a:off x="3656318" y="2319653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Ellipse 29"/>
            <p:cNvSpPr/>
            <p:nvPr/>
          </p:nvSpPr>
          <p:spPr>
            <a:xfrm flipH="1">
              <a:off x="3656318" y="2609940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Ellipse 30"/>
            <p:cNvSpPr/>
            <p:nvPr/>
          </p:nvSpPr>
          <p:spPr>
            <a:xfrm flipH="1">
              <a:off x="3656318" y="2900227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Ellipse 31"/>
            <p:cNvSpPr/>
            <p:nvPr/>
          </p:nvSpPr>
          <p:spPr>
            <a:xfrm flipH="1">
              <a:off x="3656318" y="3190514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" name="Rectangle 93"/>
            <p:cNvSpPr/>
            <p:nvPr/>
          </p:nvSpPr>
          <p:spPr>
            <a:xfrm>
              <a:off x="3263243" y="3729564"/>
              <a:ext cx="106150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rPr>
                <a:t>de </a:t>
              </a:r>
              <a:endPara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</p:grpSp>
      <p:grpSp>
        <p:nvGrpSpPr>
          <p:cNvPr id="99" name="Groupe 98"/>
          <p:cNvGrpSpPr/>
          <p:nvPr/>
        </p:nvGrpSpPr>
        <p:grpSpPr>
          <a:xfrm>
            <a:off x="3750218" y="304257"/>
            <a:ext cx="2984233" cy="5805717"/>
            <a:chOff x="4276539" y="295999"/>
            <a:chExt cx="2984233" cy="5805717"/>
          </a:xfrm>
        </p:grpSpPr>
        <p:sp>
          <p:nvSpPr>
            <p:cNvPr id="10" name="Forme libre 9"/>
            <p:cNvSpPr/>
            <p:nvPr/>
          </p:nvSpPr>
          <p:spPr>
            <a:xfrm>
              <a:off x="5096600" y="295999"/>
              <a:ext cx="1440000" cy="1440000"/>
            </a:xfrm>
            <a:custGeom>
              <a:avLst/>
              <a:gdLst>
                <a:gd name="connsiteX0" fmla="*/ 720000 w 1440000"/>
                <a:gd name="connsiteY0" fmla="*/ 0 h 1440000"/>
                <a:gd name="connsiteX1" fmla="*/ 1440000 w 1440000"/>
                <a:gd name="connsiteY1" fmla="*/ 720000 h 1440000"/>
                <a:gd name="connsiteX2" fmla="*/ 720000 w 1440000"/>
                <a:gd name="connsiteY2" fmla="*/ 1440000 h 1440000"/>
                <a:gd name="connsiteX3" fmla="*/ 0 w 1440000"/>
                <a:gd name="connsiteY3" fmla="*/ 720000 h 1440000"/>
                <a:gd name="connsiteX4" fmla="*/ 5853 w 1440000"/>
                <a:gd name="connsiteY4" fmla="*/ 661944 h 1440000"/>
                <a:gd name="connsiteX5" fmla="*/ 223379 w 1440000"/>
                <a:gd name="connsiteY5" fmla="*/ 661944 h 1440000"/>
                <a:gd name="connsiteX6" fmla="*/ 217526 w 1440000"/>
                <a:gd name="connsiteY6" fmla="*/ 720000 h 1440000"/>
                <a:gd name="connsiteX7" fmla="*/ 720000 w 1440000"/>
                <a:gd name="connsiteY7" fmla="*/ 1222474 h 1440000"/>
                <a:gd name="connsiteX8" fmla="*/ 1222474 w 1440000"/>
                <a:gd name="connsiteY8" fmla="*/ 720000 h 1440000"/>
                <a:gd name="connsiteX9" fmla="*/ 720000 w 1440000"/>
                <a:gd name="connsiteY9" fmla="*/ 217526 h 1440000"/>
                <a:gd name="connsiteX10" fmla="*/ 524414 w 1440000"/>
                <a:gd name="connsiteY10" fmla="*/ 257013 h 1440000"/>
                <a:gd name="connsiteX11" fmla="*/ 473639 w 1440000"/>
                <a:gd name="connsiteY11" fmla="*/ 284573 h 1440000"/>
                <a:gd name="connsiteX12" fmla="*/ 150084 w 1440000"/>
                <a:gd name="connsiteY12" fmla="*/ 284573 h 1440000"/>
                <a:gd name="connsiteX13" fmla="*/ 210883 w 1440000"/>
                <a:gd name="connsiteY13" fmla="*/ 210883 h 1440000"/>
                <a:gd name="connsiteX14" fmla="*/ 720000 w 1440000"/>
                <a:gd name="connsiteY14" fmla="*/ 0 h 14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40000" h="1440000">
                  <a:moveTo>
                    <a:pt x="720000" y="0"/>
                  </a:moveTo>
                  <a:cubicBezTo>
                    <a:pt x="1117645" y="0"/>
                    <a:pt x="1440000" y="322355"/>
                    <a:pt x="1440000" y="720000"/>
                  </a:cubicBez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5" y="1440000"/>
                    <a:pt x="0" y="1117645"/>
                    <a:pt x="0" y="720000"/>
                  </a:cubicBezTo>
                  <a:lnTo>
                    <a:pt x="5853" y="661944"/>
                  </a:lnTo>
                  <a:lnTo>
                    <a:pt x="223379" y="661944"/>
                  </a:lnTo>
                  <a:lnTo>
                    <a:pt x="217526" y="720000"/>
                  </a:lnTo>
                  <a:cubicBezTo>
                    <a:pt x="217526" y="997509"/>
                    <a:pt x="442491" y="1222474"/>
                    <a:pt x="720000" y="1222474"/>
                  </a:cubicBezTo>
                  <a:cubicBezTo>
                    <a:pt x="997509" y="1222474"/>
                    <a:pt x="1222474" y="997509"/>
                    <a:pt x="1222474" y="720000"/>
                  </a:cubicBezTo>
                  <a:cubicBezTo>
                    <a:pt x="1222474" y="442491"/>
                    <a:pt x="997509" y="217526"/>
                    <a:pt x="720000" y="217526"/>
                  </a:cubicBezTo>
                  <a:cubicBezTo>
                    <a:pt x="650623" y="217526"/>
                    <a:pt x="584530" y="231586"/>
                    <a:pt x="524414" y="257013"/>
                  </a:cubicBezTo>
                  <a:lnTo>
                    <a:pt x="473639" y="284573"/>
                  </a:lnTo>
                  <a:lnTo>
                    <a:pt x="150084" y="284573"/>
                  </a:lnTo>
                  <a:lnTo>
                    <a:pt x="210883" y="210883"/>
                  </a:lnTo>
                  <a:cubicBezTo>
                    <a:pt x="341178" y="80589"/>
                    <a:pt x="521178" y="0"/>
                    <a:pt x="720000" y="0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311150" ty="25400" sx="45000" sy="63000" flip="xy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87" name="Triangle isocèle 86"/>
            <p:cNvSpPr/>
            <p:nvPr/>
          </p:nvSpPr>
          <p:spPr>
            <a:xfrm>
              <a:off x="4276539" y="3682458"/>
              <a:ext cx="2984233" cy="2419258"/>
            </a:xfrm>
            <a:custGeom>
              <a:avLst/>
              <a:gdLst>
                <a:gd name="connsiteX0" fmla="*/ 0 w 2881859"/>
                <a:gd name="connsiteY0" fmla="*/ 3033485 h 3033485"/>
                <a:gd name="connsiteX1" fmla="*/ 1440930 w 2881859"/>
                <a:gd name="connsiteY1" fmla="*/ 0 h 3033485"/>
                <a:gd name="connsiteX2" fmla="*/ 2881859 w 2881859"/>
                <a:gd name="connsiteY2" fmla="*/ 3033485 h 3033485"/>
                <a:gd name="connsiteX3" fmla="*/ 0 w 2881859"/>
                <a:gd name="connsiteY3" fmla="*/ 3033485 h 3033485"/>
                <a:gd name="connsiteX0" fmla="*/ 0 w 2881859"/>
                <a:gd name="connsiteY0" fmla="*/ 2728685 h 2728685"/>
                <a:gd name="connsiteX1" fmla="*/ 1484473 w 2881859"/>
                <a:gd name="connsiteY1" fmla="*/ 0 h 2728685"/>
                <a:gd name="connsiteX2" fmla="*/ 2881859 w 2881859"/>
                <a:gd name="connsiteY2" fmla="*/ 2728685 h 2728685"/>
                <a:gd name="connsiteX3" fmla="*/ 0 w 2881859"/>
                <a:gd name="connsiteY3" fmla="*/ 2728685 h 2728685"/>
                <a:gd name="connsiteX0" fmla="*/ 0 w 2881859"/>
                <a:gd name="connsiteY0" fmla="*/ 2728685 h 2728685"/>
                <a:gd name="connsiteX1" fmla="*/ 1484473 w 2881859"/>
                <a:gd name="connsiteY1" fmla="*/ 0 h 2728685"/>
                <a:gd name="connsiteX2" fmla="*/ 2881859 w 2881859"/>
                <a:gd name="connsiteY2" fmla="*/ 2728685 h 2728685"/>
                <a:gd name="connsiteX3" fmla="*/ 0 w 2881859"/>
                <a:gd name="connsiteY3" fmla="*/ 2728685 h 2728685"/>
                <a:gd name="connsiteX0" fmla="*/ 0 w 2881859"/>
                <a:gd name="connsiteY0" fmla="*/ 2728685 h 2728685"/>
                <a:gd name="connsiteX1" fmla="*/ 1484473 w 2881859"/>
                <a:gd name="connsiteY1" fmla="*/ 0 h 2728685"/>
                <a:gd name="connsiteX2" fmla="*/ 2881859 w 2881859"/>
                <a:gd name="connsiteY2" fmla="*/ 2728685 h 2728685"/>
                <a:gd name="connsiteX3" fmla="*/ 0 w 2881859"/>
                <a:gd name="connsiteY3" fmla="*/ 2728685 h 2728685"/>
                <a:gd name="connsiteX0" fmla="*/ 0 w 2881859"/>
                <a:gd name="connsiteY0" fmla="*/ 2728685 h 2728685"/>
                <a:gd name="connsiteX1" fmla="*/ 1484473 w 2881859"/>
                <a:gd name="connsiteY1" fmla="*/ 0 h 2728685"/>
                <a:gd name="connsiteX2" fmla="*/ 2881859 w 2881859"/>
                <a:gd name="connsiteY2" fmla="*/ 2728685 h 2728685"/>
                <a:gd name="connsiteX3" fmla="*/ 0 w 2881859"/>
                <a:gd name="connsiteY3" fmla="*/ 2728685 h 2728685"/>
                <a:gd name="connsiteX0" fmla="*/ 0 w 2881859"/>
                <a:gd name="connsiteY0" fmla="*/ 2523387 h 2523387"/>
                <a:gd name="connsiteX1" fmla="*/ 1469959 w 2881859"/>
                <a:gd name="connsiteY1" fmla="*/ 0 h 2523387"/>
                <a:gd name="connsiteX2" fmla="*/ 2881859 w 2881859"/>
                <a:gd name="connsiteY2" fmla="*/ 2523387 h 2523387"/>
                <a:gd name="connsiteX3" fmla="*/ 0 w 2881859"/>
                <a:gd name="connsiteY3" fmla="*/ 2523387 h 2523387"/>
                <a:gd name="connsiteX0" fmla="*/ 0 w 2881859"/>
                <a:gd name="connsiteY0" fmla="*/ 2523387 h 2523387"/>
                <a:gd name="connsiteX1" fmla="*/ 1469959 w 2881859"/>
                <a:gd name="connsiteY1" fmla="*/ 0 h 2523387"/>
                <a:gd name="connsiteX2" fmla="*/ 2881859 w 2881859"/>
                <a:gd name="connsiteY2" fmla="*/ 2523387 h 2523387"/>
                <a:gd name="connsiteX3" fmla="*/ 0 w 2881859"/>
                <a:gd name="connsiteY3" fmla="*/ 2523387 h 2523387"/>
                <a:gd name="connsiteX0" fmla="*/ 0 w 2881859"/>
                <a:gd name="connsiteY0" fmla="*/ 2523387 h 2523387"/>
                <a:gd name="connsiteX1" fmla="*/ 1469959 w 2881859"/>
                <a:gd name="connsiteY1" fmla="*/ 0 h 2523387"/>
                <a:gd name="connsiteX2" fmla="*/ 2881859 w 2881859"/>
                <a:gd name="connsiteY2" fmla="*/ 2523387 h 2523387"/>
                <a:gd name="connsiteX3" fmla="*/ 0 w 2881859"/>
                <a:gd name="connsiteY3" fmla="*/ 2523387 h 2523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1859" h="2523387">
                  <a:moveTo>
                    <a:pt x="0" y="2523387"/>
                  </a:moveTo>
                  <a:cubicBezTo>
                    <a:pt x="494824" y="1613825"/>
                    <a:pt x="1134793" y="96762"/>
                    <a:pt x="1469959" y="0"/>
                  </a:cubicBezTo>
                  <a:cubicBezTo>
                    <a:pt x="1863182" y="111276"/>
                    <a:pt x="2416064" y="1613825"/>
                    <a:pt x="2881859" y="2523387"/>
                  </a:cubicBezTo>
                  <a:lnTo>
                    <a:pt x="0" y="2523387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" name="Ellipse 66"/>
            <p:cNvSpPr/>
            <p:nvPr/>
          </p:nvSpPr>
          <p:spPr>
            <a:xfrm flipH="1">
              <a:off x="5707740" y="1735999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Ellipse 67"/>
            <p:cNvSpPr/>
            <p:nvPr/>
          </p:nvSpPr>
          <p:spPr>
            <a:xfrm flipH="1">
              <a:off x="5707740" y="201979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" name="Ellipse 68"/>
            <p:cNvSpPr/>
            <p:nvPr/>
          </p:nvSpPr>
          <p:spPr>
            <a:xfrm flipH="1">
              <a:off x="5707740" y="2303597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" name="Ellipse 69"/>
            <p:cNvSpPr/>
            <p:nvPr/>
          </p:nvSpPr>
          <p:spPr>
            <a:xfrm flipH="1">
              <a:off x="5707740" y="2593884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" name="Ellipse 70"/>
            <p:cNvSpPr/>
            <p:nvPr/>
          </p:nvSpPr>
          <p:spPr>
            <a:xfrm flipH="1">
              <a:off x="5707740" y="2884171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" name="Ellipse 71"/>
            <p:cNvSpPr/>
            <p:nvPr/>
          </p:nvSpPr>
          <p:spPr>
            <a:xfrm flipH="1">
              <a:off x="5707740" y="317445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" name="Ellipse 87"/>
            <p:cNvSpPr/>
            <p:nvPr/>
          </p:nvSpPr>
          <p:spPr>
            <a:xfrm flipH="1">
              <a:off x="5707740" y="3433323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" name="Ellipse 88"/>
            <p:cNvSpPr/>
            <p:nvPr/>
          </p:nvSpPr>
          <p:spPr>
            <a:xfrm flipH="1">
              <a:off x="5707740" y="3723610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" name="Rectangle 94"/>
            <p:cNvSpPr/>
            <p:nvPr/>
          </p:nvSpPr>
          <p:spPr>
            <a:xfrm rot="20273318">
              <a:off x="4501700" y="4909796"/>
              <a:ext cx="2221185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fr-FR" sz="6000" b="1" cap="none" spc="0" dirty="0" err="1" smtClean="0">
                  <a:ln/>
                  <a:solidFill>
                    <a:srgbClr val="FF0000"/>
                  </a:solidFill>
                  <a:effectLst/>
                </a:rPr>
                <a:t>Piedra</a:t>
              </a:r>
              <a:endParaRPr lang="fr-FR" sz="6000" b="1" cap="none" spc="0" dirty="0">
                <a:ln/>
                <a:solidFill>
                  <a:srgbClr val="FF0000"/>
                </a:solidFill>
                <a:effectLst/>
              </a:endParaRPr>
            </a:p>
          </p:txBody>
        </p:sp>
      </p:grpSp>
      <p:grpSp>
        <p:nvGrpSpPr>
          <p:cNvPr id="102" name="Groupe 101"/>
          <p:cNvGrpSpPr/>
          <p:nvPr/>
        </p:nvGrpSpPr>
        <p:grpSpPr>
          <a:xfrm>
            <a:off x="5975123" y="302390"/>
            <a:ext cx="2565761" cy="5436860"/>
            <a:chOff x="6331768" y="295999"/>
            <a:chExt cx="2565761" cy="5436860"/>
          </a:xfrm>
        </p:grpSpPr>
        <p:sp>
          <p:nvSpPr>
            <p:cNvPr id="12" name="Forme libre 11"/>
            <p:cNvSpPr/>
            <p:nvPr/>
          </p:nvSpPr>
          <p:spPr>
            <a:xfrm flipH="1">
              <a:off x="6958058" y="295999"/>
              <a:ext cx="1440000" cy="1440000"/>
            </a:xfrm>
            <a:custGeom>
              <a:avLst/>
              <a:gdLst>
                <a:gd name="connsiteX0" fmla="*/ 720000 w 1440000"/>
                <a:gd name="connsiteY0" fmla="*/ 0 h 1440000"/>
                <a:gd name="connsiteX1" fmla="*/ 1440000 w 1440000"/>
                <a:gd name="connsiteY1" fmla="*/ 720000 h 1440000"/>
                <a:gd name="connsiteX2" fmla="*/ 720000 w 1440000"/>
                <a:gd name="connsiteY2" fmla="*/ 1440000 h 1440000"/>
                <a:gd name="connsiteX3" fmla="*/ 0 w 1440000"/>
                <a:gd name="connsiteY3" fmla="*/ 720000 h 1440000"/>
                <a:gd name="connsiteX4" fmla="*/ 5853 w 1440000"/>
                <a:gd name="connsiteY4" fmla="*/ 661944 h 1440000"/>
                <a:gd name="connsiteX5" fmla="*/ 223379 w 1440000"/>
                <a:gd name="connsiteY5" fmla="*/ 661944 h 1440000"/>
                <a:gd name="connsiteX6" fmla="*/ 217526 w 1440000"/>
                <a:gd name="connsiteY6" fmla="*/ 720000 h 1440000"/>
                <a:gd name="connsiteX7" fmla="*/ 720000 w 1440000"/>
                <a:gd name="connsiteY7" fmla="*/ 1222474 h 1440000"/>
                <a:gd name="connsiteX8" fmla="*/ 1222474 w 1440000"/>
                <a:gd name="connsiteY8" fmla="*/ 720000 h 1440000"/>
                <a:gd name="connsiteX9" fmla="*/ 720000 w 1440000"/>
                <a:gd name="connsiteY9" fmla="*/ 217526 h 1440000"/>
                <a:gd name="connsiteX10" fmla="*/ 524414 w 1440000"/>
                <a:gd name="connsiteY10" fmla="*/ 257013 h 1440000"/>
                <a:gd name="connsiteX11" fmla="*/ 473639 w 1440000"/>
                <a:gd name="connsiteY11" fmla="*/ 284573 h 1440000"/>
                <a:gd name="connsiteX12" fmla="*/ 150084 w 1440000"/>
                <a:gd name="connsiteY12" fmla="*/ 284573 h 1440000"/>
                <a:gd name="connsiteX13" fmla="*/ 210883 w 1440000"/>
                <a:gd name="connsiteY13" fmla="*/ 210883 h 1440000"/>
                <a:gd name="connsiteX14" fmla="*/ 720000 w 1440000"/>
                <a:gd name="connsiteY14" fmla="*/ 0 h 14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40000" h="1440000">
                  <a:moveTo>
                    <a:pt x="720000" y="0"/>
                  </a:moveTo>
                  <a:cubicBezTo>
                    <a:pt x="1117645" y="0"/>
                    <a:pt x="1440000" y="322355"/>
                    <a:pt x="1440000" y="720000"/>
                  </a:cubicBez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5" y="1440000"/>
                    <a:pt x="0" y="1117645"/>
                    <a:pt x="0" y="720000"/>
                  </a:cubicBezTo>
                  <a:lnTo>
                    <a:pt x="5853" y="661944"/>
                  </a:lnTo>
                  <a:lnTo>
                    <a:pt x="223379" y="661944"/>
                  </a:lnTo>
                  <a:lnTo>
                    <a:pt x="217526" y="720000"/>
                  </a:lnTo>
                  <a:cubicBezTo>
                    <a:pt x="217526" y="997509"/>
                    <a:pt x="442491" y="1222474"/>
                    <a:pt x="720000" y="1222474"/>
                  </a:cubicBezTo>
                  <a:cubicBezTo>
                    <a:pt x="997509" y="1222474"/>
                    <a:pt x="1222474" y="997509"/>
                    <a:pt x="1222474" y="720000"/>
                  </a:cubicBezTo>
                  <a:cubicBezTo>
                    <a:pt x="1222474" y="442491"/>
                    <a:pt x="997509" y="217526"/>
                    <a:pt x="720000" y="217526"/>
                  </a:cubicBezTo>
                  <a:cubicBezTo>
                    <a:pt x="650623" y="217526"/>
                    <a:pt x="584530" y="231586"/>
                    <a:pt x="524414" y="257013"/>
                  </a:cubicBezTo>
                  <a:lnTo>
                    <a:pt x="473639" y="284573"/>
                  </a:lnTo>
                  <a:lnTo>
                    <a:pt x="150084" y="284573"/>
                  </a:lnTo>
                  <a:lnTo>
                    <a:pt x="210883" y="210883"/>
                  </a:lnTo>
                  <a:cubicBezTo>
                    <a:pt x="341178" y="80589"/>
                    <a:pt x="521178" y="0"/>
                    <a:pt x="720000" y="0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92" name="Étoile à 6 branches 91"/>
            <p:cNvSpPr/>
            <p:nvPr/>
          </p:nvSpPr>
          <p:spPr>
            <a:xfrm rot="1928204">
              <a:off x="6331768" y="2467885"/>
              <a:ext cx="2565761" cy="3264974"/>
            </a:xfrm>
            <a:prstGeom prst="star6">
              <a:avLst/>
            </a:prstGeom>
            <a:solidFill>
              <a:srgbClr val="E890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" name="Ellipse 72"/>
            <p:cNvSpPr/>
            <p:nvPr/>
          </p:nvSpPr>
          <p:spPr>
            <a:xfrm flipH="1">
              <a:off x="7572825" y="1748971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" name="Ellipse 73"/>
            <p:cNvSpPr/>
            <p:nvPr/>
          </p:nvSpPr>
          <p:spPr>
            <a:xfrm flipH="1">
              <a:off x="7572825" y="2032770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" name="Ellipse 74"/>
            <p:cNvSpPr/>
            <p:nvPr/>
          </p:nvSpPr>
          <p:spPr>
            <a:xfrm flipH="1">
              <a:off x="7572825" y="2316569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" name="Ellipse 75"/>
            <p:cNvSpPr/>
            <p:nvPr/>
          </p:nvSpPr>
          <p:spPr>
            <a:xfrm flipH="1">
              <a:off x="7572825" y="2606856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" name="Ellipse 76"/>
            <p:cNvSpPr/>
            <p:nvPr/>
          </p:nvSpPr>
          <p:spPr>
            <a:xfrm flipH="1">
              <a:off x="7572825" y="2897143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" name="Ellipse 77"/>
            <p:cNvSpPr/>
            <p:nvPr/>
          </p:nvSpPr>
          <p:spPr>
            <a:xfrm flipH="1">
              <a:off x="7572825" y="3187430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510194" y="3781332"/>
              <a:ext cx="224343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cap="none" spc="0" dirty="0" smtClean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Aragon</a:t>
              </a:r>
              <a:endPara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endParaRPr>
            </a:p>
          </p:txBody>
        </p:sp>
      </p:grpSp>
      <p:grpSp>
        <p:nvGrpSpPr>
          <p:cNvPr id="106" name="Groupe 105"/>
          <p:cNvGrpSpPr/>
          <p:nvPr/>
        </p:nvGrpSpPr>
        <p:grpSpPr>
          <a:xfrm>
            <a:off x="8674529" y="262090"/>
            <a:ext cx="2904814" cy="5718248"/>
            <a:chOff x="8060933" y="295999"/>
            <a:chExt cx="2904814" cy="5718248"/>
          </a:xfrm>
        </p:grpSpPr>
        <p:sp>
          <p:nvSpPr>
            <p:cNvPr id="104" name="Émoticône 103"/>
            <p:cNvSpPr/>
            <p:nvPr/>
          </p:nvSpPr>
          <p:spPr>
            <a:xfrm>
              <a:off x="8060933" y="3109433"/>
              <a:ext cx="2904814" cy="2904814"/>
            </a:xfrm>
            <a:prstGeom prst="smileyFace">
              <a:avLst/>
            </a:prstGeom>
            <a:solidFill>
              <a:srgbClr val="FFFF00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8819516" y="295999"/>
              <a:ext cx="1440000" cy="1440000"/>
            </a:xfrm>
            <a:custGeom>
              <a:avLst/>
              <a:gdLst>
                <a:gd name="connsiteX0" fmla="*/ 720000 w 1440000"/>
                <a:gd name="connsiteY0" fmla="*/ 0 h 1440000"/>
                <a:gd name="connsiteX1" fmla="*/ 1440000 w 1440000"/>
                <a:gd name="connsiteY1" fmla="*/ 720000 h 1440000"/>
                <a:gd name="connsiteX2" fmla="*/ 720000 w 1440000"/>
                <a:gd name="connsiteY2" fmla="*/ 1440000 h 1440000"/>
                <a:gd name="connsiteX3" fmla="*/ 0 w 1440000"/>
                <a:gd name="connsiteY3" fmla="*/ 720000 h 1440000"/>
                <a:gd name="connsiteX4" fmla="*/ 5853 w 1440000"/>
                <a:gd name="connsiteY4" fmla="*/ 661944 h 1440000"/>
                <a:gd name="connsiteX5" fmla="*/ 223379 w 1440000"/>
                <a:gd name="connsiteY5" fmla="*/ 661944 h 1440000"/>
                <a:gd name="connsiteX6" fmla="*/ 217526 w 1440000"/>
                <a:gd name="connsiteY6" fmla="*/ 720000 h 1440000"/>
                <a:gd name="connsiteX7" fmla="*/ 720000 w 1440000"/>
                <a:gd name="connsiteY7" fmla="*/ 1222474 h 1440000"/>
                <a:gd name="connsiteX8" fmla="*/ 1222474 w 1440000"/>
                <a:gd name="connsiteY8" fmla="*/ 720000 h 1440000"/>
                <a:gd name="connsiteX9" fmla="*/ 720000 w 1440000"/>
                <a:gd name="connsiteY9" fmla="*/ 217526 h 1440000"/>
                <a:gd name="connsiteX10" fmla="*/ 524414 w 1440000"/>
                <a:gd name="connsiteY10" fmla="*/ 257013 h 1440000"/>
                <a:gd name="connsiteX11" fmla="*/ 473639 w 1440000"/>
                <a:gd name="connsiteY11" fmla="*/ 284573 h 1440000"/>
                <a:gd name="connsiteX12" fmla="*/ 150084 w 1440000"/>
                <a:gd name="connsiteY12" fmla="*/ 284573 h 1440000"/>
                <a:gd name="connsiteX13" fmla="*/ 210883 w 1440000"/>
                <a:gd name="connsiteY13" fmla="*/ 210883 h 1440000"/>
                <a:gd name="connsiteX14" fmla="*/ 720000 w 1440000"/>
                <a:gd name="connsiteY14" fmla="*/ 0 h 14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40000" h="1440000">
                  <a:moveTo>
                    <a:pt x="720000" y="0"/>
                  </a:moveTo>
                  <a:cubicBezTo>
                    <a:pt x="1117645" y="0"/>
                    <a:pt x="1440000" y="322355"/>
                    <a:pt x="1440000" y="720000"/>
                  </a:cubicBez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5" y="1440000"/>
                    <a:pt x="0" y="1117645"/>
                    <a:pt x="0" y="720000"/>
                  </a:cubicBezTo>
                  <a:lnTo>
                    <a:pt x="5853" y="661944"/>
                  </a:lnTo>
                  <a:lnTo>
                    <a:pt x="223379" y="661944"/>
                  </a:lnTo>
                  <a:lnTo>
                    <a:pt x="217526" y="720000"/>
                  </a:lnTo>
                  <a:cubicBezTo>
                    <a:pt x="217526" y="997509"/>
                    <a:pt x="442491" y="1222474"/>
                    <a:pt x="720000" y="1222474"/>
                  </a:cubicBezTo>
                  <a:cubicBezTo>
                    <a:pt x="997509" y="1222474"/>
                    <a:pt x="1222474" y="997509"/>
                    <a:pt x="1222474" y="720000"/>
                  </a:cubicBezTo>
                  <a:cubicBezTo>
                    <a:pt x="1222474" y="442491"/>
                    <a:pt x="997509" y="217526"/>
                    <a:pt x="720000" y="217526"/>
                  </a:cubicBezTo>
                  <a:cubicBezTo>
                    <a:pt x="650623" y="217526"/>
                    <a:pt x="584530" y="231586"/>
                    <a:pt x="524414" y="257013"/>
                  </a:cubicBezTo>
                  <a:lnTo>
                    <a:pt x="473639" y="284573"/>
                  </a:lnTo>
                  <a:lnTo>
                    <a:pt x="150084" y="284573"/>
                  </a:lnTo>
                  <a:lnTo>
                    <a:pt x="210883" y="210883"/>
                  </a:lnTo>
                  <a:cubicBezTo>
                    <a:pt x="341178" y="80589"/>
                    <a:pt x="521178" y="0"/>
                    <a:pt x="720000" y="0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311150" ty="25400" sx="45000" sy="63000" flip="xy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79" name="Ellipse 78"/>
            <p:cNvSpPr/>
            <p:nvPr/>
          </p:nvSpPr>
          <p:spPr>
            <a:xfrm flipH="1">
              <a:off x="9408882" y="1747429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" name="Ellipse 79"/>
            <p:cNvSpPr/>
            <p:nvPr/>
          </p:nvSpPr>
          <p:spPr>
            <a:xfrm flipH="1">
              <a:off x="9408882" y="203122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" name="Ellipse 80"/>
            <p:cNvSpPr/>
            <p:nvPr/>
          </p:nvSpPr>
          <p:spPr>
            <a:xfrm flipH="1">
              <a:off x="9408882" y="2315027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" name="Ellipse 81"/>
            <p:cNvSpPr/>
            <p:nvPr/>
          </p:nvSpPr>
          <p:spPr>
            <a:xfrm flipH="1">
              <a:off x="9408882" y="2605314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" name="Ellipse 82"/>
            <p:cNvSpPr/>
            <p:nvPr/>
          </p:nvSpPr>
          <p:spPr>
            <a:xfrm flipH="1">
              <a:off x="9408882" y="2895601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" name="Ellipse 83"/>
            <p:cNvSpPr/>
            <p:nvPr/>
          </p:nvSpPr>
          <p:spPr>
            <a:xfrm flipH="1">
              <a:off x="9408882" y="3185888"/>
              <a:ext cx="208916" cy="208916"/>
            </a:xfrm>
            <a:prstGeom prst="ellipse">
              <a:avLst/>
            </a:prstGeom>
            <a:blipFill>
              <a:blip r:embed="rId3"/>
              <a:tile tx="311150" ty="82550" sx="10000" sy="63000" flip="x" algn="bl"/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8233182" y="4638380"/>
              <a:ext cx="2608990" cy="38065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fr-FR" sz="80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rPr>
                <a:t>Espagne</a:t>
              </a:r>
              <a:endParaRPr lang="fr-FR" sz="8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273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 loop="1">
            <p:snd r:embed="rId2" name="Flamenco Guitar - Sabicas - Fantasia 00_00_00-00_03_59.wav"/>
          </p:stSnd>
        </p:sndAc>
      </p:transition>
    </mc:Choice>
    <mc:Fallback xmlns="">
      <p:transition spd="slow" advClick="0" advTm="13000">
        <p:sndAc>
          <p:stSnd loop="1">
            <p:snd r:embed="rId4" name="Flamenco Guitar - Sabicas - Fantasia 00_00_00-00_03_5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944 0.00023 L 1.04167E-6 1.11111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2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1107 -0.00463 L -4.79167E-6 3.7037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3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7239 0.00232 L 2.08333E-6 -2.59259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2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683 0.01828 L -4.79167E-6 2.96296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41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44 0.0044 L 1.04167E-6 0.0076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7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2172719" y="888848"/>
            <a:ext cx="7874000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82550" prstMaterial="plastic">
              <a:bevelT w="133350"/>
              <a:bevelB w="31750" h="508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13800" b="1" cap="none" spc="0" dirty="0" smtClean="0">
                <a:ln/>
                <a:solidFill>
                  <a:srgbClr val="7030A0"/>
                </a:solidFill>
                <a:effectLst/>
                <a:latin typeface="Old English Text MT" panose="03040902040508030806" pitchFamily="66" charset="0"/>
              </a:rPr>
              <a:t>Le monastère</a:t>
            </a:r>
            <a:endParaRPr lang="fr-FR" sz="13800" b="1" cap="none" spc="0" dirty="0">
              <a:ln/>
              <a:solidFill>
                <a:srgbClr val="7030A0"/>
              </a:solidFill>
              <a:effectLst/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10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9702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5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564" fill="hold">
                                          <p:stCondLst>
                                            <p:cond delay="5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5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463"/>
                            </p:stCondLst>
                            <p:childTnLst>
                              <p:par>
                                <p:cTn id="1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19" grpId="1" build="p"/>
      <p:bldP spid="19" grpId="2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9592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1" presetID="35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5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81367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8000"/>
                            </p:stCondLst>
                            <p:childTnLst>
                              <p:par>
                                <p:cTn id="14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000"/>
                            </p:stCondLst>
                            <p:childTnLst>
                              <p:par>
                                <p:cTn id="15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6" presetID="53" presetClass="exit" presetSubtype="32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2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2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2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2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2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2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9" dur="2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2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2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2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9" dur="2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4" dur="2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9" dur="2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2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4" dur="2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2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9" dur="2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2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2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2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53" presetClass="exit" presetSubtype="3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35869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7" presetID="53" presetClass="exit" presetSubtype="32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2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25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2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2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2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2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2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2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5" dur="2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2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2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2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2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2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2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2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2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25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2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3" presetClass="exit" presetSubtype="3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1121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5" presetClass="exit" presetSubtype="0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5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5" presetClass="exit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59000" y="2321005"/>
            <a:ext cx="787400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82550" prstMaterial="plastic">
              <a:bevelT w="133350"/>
              <a:bevelB w="31750" h="508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13800" b="1" cap="none" spc="0" dirty="0" smtClean="0">
                <a:ln/>
                <a:blipFill>
                  <a:blip r:embed="rId3"/>
                  <a:tile tx="0" ty="0" sx="100000" sy="100000" flip="none" algn="tl"/>
                </a:blipFill>
                <a:effectLst/>
                <a:latin typeface="Arial Rounded MT Bold" panose="020F0704030504030204" pitchFamily="34" charset="0"/>
              </a:rPr>
              <a:t>Le parc</a:t>
            </a:r>
            <a:endParaRPr lang="fr-FR" sz="13800" b="1" cap="none" spc="0" dirty="0">
              <a:ln/>
              <a:blipFill>
                <a:blip r:embed="rId3"/>
                <a:tile tx="0" ty="0" sx="100000" sy="100000" flip="none" algn="tl"/>
              </a:blipFill>
              <a:effectLst/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1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300"/>
    </mc:Choice>
    <mc:Fallback xmlns="">
      <p:transition spd="slow" advClick="0" advTm="9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49702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5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564" fill="hold">
                                          <p:stCondLst>
                                            <p:cond delay="5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5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1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8"/>
                            </p:stCondLst>
                            <p:childTnLst>
                              <p:par>
                                <p:cTn id="19" presetID="15" presetClass="exit" presetSubtype="0" fill="hold" grpId="2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3" grpId="2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45693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26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79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53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" tmFilter="0, 0; 0.125,0.2665; 0.25,0.4; 0.375,0.465; 0.5,0.5;  0.625,0.535; 0.75,0.6; 0.875,0.7335; 1,1">
                                          <p:stCondLst>
                                            <p:cond delay="130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">
                                          <p:stCondLst>
                                            <p:cond delay="60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" decel="50000">
                                          <p:stCondLst>
                                            <p:cond delay="63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">
                                          <p:stCondLst>
                                            <p:cond delay="129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4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1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xit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4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7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7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350" accel="100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6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1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344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9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90" tmFilter="0, 0; 0.125,0.2665; 0.25,0.4; 0.375,0.465; 0.5,0.5;  0.625,0.535; 0.75,0.6; 0.875,0.7335; 1,1">
                                          <p:stCondLst>
                                            <p:cond delay="49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" tmFilter="0, 0; 0.125,0.2665; 0.25,0.4; 0.375,0.465; 0.5,0.5;  0.625,0.535; 0.75,0.6; 0.875,0.7335; 1,1">
                                          <p:stCondLst>
                                            <p:cond delay="9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" tmFilter="0, 0; 0.125,0.2665; 0.25,0.4; 0.375,0.465; 0.5,0.5;  0.625,0.535; 0.75,0.6; 0.875,0.7335; 1,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1">
                                          <p:stCondLst>
                                            <p:cond delay="45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" decel="50000">
                                          <p:stCondLst>
                                            <p:cond delay="4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1">
                                          <p:stCondLst>
                                            <p:cond delay="96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" decel="50000">
                                          <p:stCondLst>
                                            <p:cond delay="98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950" y="165100"/>
            <a:ext cx="4591050" cy="6121400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800000"/>
            </a:lightRig>
          </a:scene3d>
          <a:sp3d contourW="69850" prstMaterial="plastic">
            <a:bevelT w="381000" h="114300" prst="relaxedInset"/>
            <a:bevelB w="31750" h="114300"/>
            <a:contourClr>
              <a:schemeClr val="bg1">
                <a:lumMod val="85000"/>
              </a:schemeClr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550" y="330200"/>
            <a:ext cx="4648200" cy="6197600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800000"/>
            </a:lightRig>
          </a:scene3d>
          <a:sp3d contourW="69850" prstMaterial="plastic">
            <a:bevelT w="381000" h="114300" prst="relaxedInset"/>
            <a:bevelB w="31750" h="114300"/>
            <a:contourClr>
              <a:schemeClr val="bg1">
                <a:lumMod val="85000"/>
              </a:schemeClr>
            </a:contourClr>
          </a:sp3d>
        </p:spPr>
      </p:pic>
    </p:spTree>
    <p:extLst>
      <p:ext uri="{BB962C8B-B14F-4D97-AF65-F5344CB8AC3E}">
        <p14:creationId xmlns:p14="http://schemas.microsoft.com/office/powerpoint/2010/main" val="268472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3851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6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0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79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53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" tmFilter="0, 0; 0.125,0.2665; 0.25,0.4; 0.375,0.465; 0.5,0.5;  0.625,0.535; 0.75,0.6; 0.875,0.7335; 1,1">
                                          <p:stCondLst>
                                            <p:cond delay="130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">
                                          <p:stCondLst>
                                            <p:cond delay="60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" decel="50000">
                                          <p:stCondLst>
                                            <p:cond delay="63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">
                                          <p:stCondLst>
                                            <p:cond delay="129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4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9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1" presetClass="exit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2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7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350" accel="100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6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6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9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344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9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90" tmFilter="0, 0; 0.125,0.2665; 0.25,0.4; 0.375,0.465; 0.5,0.5;  0.625,0.535; 0.75,0.6; 0.875,0.7335; 1,1">
                                          <p:stCondLst>
                                            <p:cond delay="49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" tmFilter="0, 0; 0.125,0.2665; 0.25,0.4; 0.375,0.465; 0.5,0.5;  0.625,0.535; 0.75,0.6; 0.875,0.7335; 1,1">
                                          <p:stCondLst>
                                            <p:cond delay="9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" tmFilter="0, 0; 0.125,0.2665; 0.25,0.4; 0.375,0.465; 0.5,0.5;  0.625,0.535; 0.75,0.6; 0.875,0.7335; 1,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1">
                                          <p:stCondLst>
                                            <p:cond delay="45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" decel="50000">
                                          <p:stCondLst>
                                            <p:cond delay="4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1">
                                          <p:stCondLst>
                                            <p:cond delay="96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" decel="50000">
                                          <p:stCondLst>
                                            <p:cond delay="98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950" y="368300"/>
            <a:ext cx="4591050" cy="61214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84150" cap="flat" cmpd="tri"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72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rou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 prstMaterial="matte"/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550" y="368300"/>
            <a:ext cx="4648200" cy="61214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84150" cap="flat" cmpd="tri"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72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rou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 prstMaterial="matte"/>
        </p:spPr>
      </p:pic>
    </p:spTree>
    <p:extLst>
      <p:ext uri="{BB962C8B-B14F-4D97-AF65-F5344CB8AC3E}">
        <p14:creationId xmlns:p14="http://schemas.microsoft.com/office/powerpoint/2010/main" val="273441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noir"/>
          <p:cNvSpPr/>
          <p:nvPr/>
        </p:nvSpPr>
        <p:spPr>
          <a:xfrm>
            <a:off x="0" y="-12700"/>
            <a:ext cx="12192000" cy="6870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2" name="Rectangle 1"/>
          <p:cNvSpPr/>
          <p:nvPr/>
        </p:nvSpPr>
        <p:spPr>
          <a:xfrm>
            <a:off x="0" y="-12700"/>
            <a:ext cx="12192000" cy="609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3" name="Rectangle 2"/>
          <p:cNvSpPr/>
          <p:nvPr/>
        </p:nvSpPr>
        <p:spPr>
          <a:xfrm>
            <a:off x="0" y="609600"/>
            <a:ext cx="2549757" cy="2070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4" name="Rectangle 3"/>
          <p:cNvSpPr/>
          <p:nvPr/>
        </p:nvSpPr>
        <p:spPr>
          <a:xfrm>
            <a:off x="0" y="4559300"/>
            <a:ext cx="2549757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5" name="Rectangle 4"/>
          <p:cNvSpPr/>
          <p:nvPr/>
        </p:nvSpPr>
        <p:spPr>
          <a:xfrm>
            <a:off x="0" y="2679700"/>
            <a:ext cx="2549757" cy="1879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6" name="Rectangle 5"/>
          <p:cNvSpPr/>
          <p:nvPr/>
        </p:nvSpPr>
        <p:spPr>
          <a:xfrm>
            <a:off x="2549754" y="609600"/>
            <a:ext cx="1857144" cy="6248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7" name="Rectangle 6"/>
          <p:cNvSpPr/>
          <p:nvPr/>
        </p:nvSpPr>
        <p:spPr>
          <a:xfrm>
            <a:off x="4406900" y="609600"/>
            <a:ext cx="3810000" cy="2832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9" name="Rectangle 8"/>
          <p:cNvSpPr/>
          <p:nvPr/>
        </p:nvSpPr>
        <p:spPr>
          <a:xfrm>
            <a:off x="4406898" y="3441700"/>
            <a:ext cx="7785102" cy="133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0" name="Rectangle 9"/>
          <p:cNvSpPr/>
          <p:nvPr/>
        </p:nvSpPr>
        <p:spPr>
          <a:xfrm>
            <a:off x="8216900" y="609600"/>
            <a:ext cx="2044700" cy="2832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1" name="Rectangle 10"/>
          <p:cNvSpPr/>
          <p:nvPr/>
        </p:nvSpPr>
        <p:spPr>
          <a:xfrm>
            <a:off x="10261600" y="596900"/>
            <a:ext cx="1930400" cy="2832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2" name="Rectangle 11"/>
          <p:cNvSpPr/>
          <p:nvPr/>
        </p:nvSpPr>
        <p:spPr>
          <a:xfrm>
            <a:off x="8372474" y="4775200"/>
            <a:ext cx="3819526" cy="208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3" name="Rectangle 12"/>
          <p:cNvSpPr/>
          <p:nvPr/>
        </p:nvSpPr>
        <p:spPr>
          <a:xfrm>
            <a:off x="6394450" y="4775200"/>
            <a:ext cx="1978024" cy="208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4" name="Rectangle 13"/>
          <p:cNvSpPr/>
          <p:nvPr/>
        </p:nvSpPr>
        <p:spPr>
          <a:xfrm>
            <a:off x="4406900" y="4775200"/>
            <a:ext cx="1987550" cy="208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4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47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32" tmFilter="0, 0; 0.125,0.2665; 0.25,0.4; 0.375,0.465; 0.5,0.5;  0.625,0.535; 0.75,0.6; 0.875,0.7335; 1,1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" tmFilter="0, 0; 0.125,0.2665; 0.25,0.4; 0.375,0.465; 0.5,0.5;  0.625,0.535; 0.75,0.6; 0.875,0.7335; 1,1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" tmFilter="0, 0; 0.125,0.2665; 0.25,0.4; 0.375,0.465; 0.5,0.5;  0.625,0.535; 0.75,0.6; 0.875,0.7335; 1,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1">
                                          <p:stCondLst>
                                            <p:cond delay="15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" decel="50000">
                                          <p:stCondLst>
                                            <p:cond delay="1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">
                                          <p:stCondLst>
                                            <p:cond delay="32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" decel="50000">
                                          <p:stCondLst>
                                            <p:cond delay="328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5" name="Forme libre 54"/>
          <p:cNvSpPr/>
          <p:nvPr/>
        </p:nvSpPr>
        <p:spPr>
          <a:xfrm flipV="1">
            <a:off x="0" y="4827950"/>
            <a:ext cx="3048000" cy="2030051"/>
          </a:xfrm>
          <a:custGeom>
            <a:avLst/>
            <a:gdLst>
              <a:gd name="connsiteX0" fmla="*/ 1666539 w 3330000"/>
              <a:gd name="connsiteY0" fmla="*/ 1986359 h 1986359"/>
              <a:gd name="connsiteX1" fmla="*/ 1970534 w 3330000"/>
              <a:gd name="connsiteY1" fmla="*/ 1738596 h 1986359"/>
              <a:gd name="connsiteX2" fmla="*/ 1976683 w 3330000"/>
              <a:gd name="connsiteY2" fmla="*/ 1677600 h 1986359"/>
              <a:gd name="connsiteX3" fmla="*/ 3330000 w 3330000"/>
              <a:gd name="connsiteY3" fmla="*/ 1677600 h 1986359"/>
              <a:gd name="connsiteX4" fmla="*/ 3330000 w 3330000"/>
              <a:gd name="connsiteY4" fmla="*/ 1147559 h 1986359"/>
              <a:gd name="connsiteX5" fmla="*/ 3021241 w 3330000"/>
              <a:gd name="connsiteY5" fmla="*/ 838800 h 1986359"/>
              <a:gd name="connsiteX6" fmla="*/ 3330000 w 3330000"/>
              <a:gd name="connsiteY6" fmla="*/ 530041 h 1986359"/>
              <a:gd name="connsiteX7" fmla="*/ 3330000 w 3330000"/>
              <a:gd name="connsiteY7" fmla="*/ 0 h 1986359"/>
              <a:gd name="connsiteX8" fmla="*/ 0 w 3330000"/>
              <a:gd name="connsiteY8" fmla="*/ 0 h 1986359"/>
              <a:gd name="connsiteX9" fmla="*/ 0 w 3330000"/>
              <a:gd name="connsiteY9" fmla="*/ 1677600 h 1986359"/>
              <a:gd name="connsiteX10" fmla="*/ 1356241 w 3330000"/>
              <a:gd name="connsiteY10" fmla="*/ 1677600 h 1986359"/>
              <a:gd name="connsiteX11" fmla="*/ 1356318 w 3330000"/>
              <a:gd name="connsiteY11" fmla="*/ 1676835 h 1986359"/>
              <a:gd name="connsiteX12" fmla="*/ 1362544 w 3330000"/>
              <a:gd name="connsiteY12" fmla="*/ 1738596 h 1986359"/>
              <a:gd name="connsiteX13" fmla="*/ 1666539 w 3330000"/>
              <a:gd name="connsiteY13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30000" h="1986359">
                <a:moveTo>
                  <a:pt x="1666539" y="1986359"/>
                </a:moveTo>
                <a:cubicBezTo>
                  <a:pt x="1816490" y="1986359"/>
                  <a:pt x="1941600" y="1879994"/>
                  <a:pt x="1970534" y="1738596"/>
                </a:cubicBezTo>
                <a:lnTo>
                  <a:pt x="1976683" y="1677600"/>
                </a:lnTo>
                <a:lnTo>
                  <a:pt x="3330000" y="1677600"/>
                </a:lnTo>
                <a:lnTo>
                  <a:pt x="3330000" y="1147559"/>
                </a:lnTo>
                <a:cubicBezTo>
                  <a:pt x="3159477" y="1147559"/>
                  <a:pt x="3021241" y="1009323"/>
                  <a:pt x="3021241" y="838800"/>
                </a:cubicBezTo>
                <a:cubicBezTo>
                  <a:pt x="3021241" y="668277"/>
                  <a:pt x="3159477" y="530041"/>
                  <a:pt x="3330000" y="530041"/>
                </a:cubicBezTo>
                <a:lnTo>
                  <a:pt x="3330000" y="0"/>
                </a:ln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lnTo>
                  <a:pt x="1356318" y="1676835"/>
                </a:lnTo>
                <a:lnTo>
                  <a:pt x="1362544" y="1738596"/>
                </a:lnTo>
                <a:cubicBezTo>
                  <a:pt x="1391479" y="1879994"/>
                  <a:pt x="1516588" y="1986359"/>
                  <a:pt x="166653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8" name="Forme libre 77"/>
          <p:cNvSpPr/>
          <p:nvPr/>
        </p:nvSpPr>
        <p:spPr>
          <a:xfrm flipH="1" flipV="1">
            <a:off x="2792828" y="5129808"/>
            <a:ext cx="3654754" cy="1714500"/>
          </a:xfrm>
          <a:custGeom>
            <a:avLst/>
            <a:gdLst>
              <a:gd name="connsiteX0" fmla="*/ 3372142 w 3654754"/>
              <a:gd name="connsiteY0" fmla="*/ 1677600 h 1677600"/>
              <a:gd name="connsiteX1" fmla="*/ 2130754 w 3654754"/>
              <a:gd name="connsiteY1" fmla="*/ 1677600 h 1677600"/>
              <a:gd name="connsiteX2" fmla="*/ 1848142 w 3654754"/>
              <a:gd name="connsiteY2" fmla="*/ 1368841 h 1677600"/>
              <a:gd name="connsiteX3" fmla="*/ 1565530 w 3654754"/>
              <a:gd name="connsiteY3" fmla="*/ 1677600 h 1677600"/>
              <a:gd name="connsiteX4" fmla="*/ 324142 w 3654754"/>
              <a:gd name="connsiteY4" fmla="*/ 1677600 h 1677600"/>
              <a:gd name="connsiteX5" fmla="*/ 324142 w 3654754"/>
              <a:gd name="connsiteY5" fmla="*/ 1132609 h 1677600"/>
              <a:gd name="connsiteX6" fmla="*/ 308759 w 3654754"/>
              <a:gd name="connsiteY6" fmla="*/ 1134160 h 1677600"/>
              <a:gd name="connsiteX7" fmla="*/ 0 w 3654754"/>
              <a:gd name="connsiteY7" fmla="*/ 825401 h 1677600"/>
              <a:gd name="connsiteX8" fmla="*/ 308759 w 3654754"/>
              <a:gd name="connsiteY8" fmla="*/ 516642 h 1677600"/>
              <a:gd name="connsiteX9" fmla="*/ 324142 w 3654754"/>
              <a:gd name="connsiteY9" fmla="*/ 518193 h 1677600"/>
              <a:gd name="connsiteX10" fmla="*/ 324142 w 3654754"/>
              <a:gd name="connsiteY10" fmla="*/ 0 h 1677600"/>
              <a:gd name="connsiteX11" fmla="*/ 3372142 w 3654754"/>
              <a:gd name="connsiteY11" fmla="*/ 0 h 1677600"/>
              <a:gd name="connsiteX12" fmla="*/ 3372142 w 3654754"/>
              <a:gd name="connsiteY12" fmla="*/ 530041 h 1677600"/>
              <a:gd name="connsiteX13" fmla="*/ 3654754 w 3654754"/>
              <a:gd name="connsiteY13" fmla="*/ 838800 h 1677600"/>
              <a:gd name="connsiteX14" fmla="*/ 3372142 w 3654754"/>
              <a:gd name="connsiteY14" fmla="*/ 1147559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54754" h="1677600">
                <a:moveTo>
                  <a:pt x="3372142" y="1677600"/>
                </a:moveTo>
                <a:lnTo>
                  <a:pt x="2130754" y="1677600"/>
                </a:lnTo>
                <a:cubicBezTo>
                  <a:pt x="2130754" y="1507077"/>
                  <a:pt x="2004225" y="1368841"/>
                  <a:pt x="1848142" y="1368841"/>
                </a:cubicBezTo>
                <a:cubicBezTo>
                  <a:pt x="1692060" y="1368841"/>
                  <a:pt x="1565530" y="1507077"/>
                  <a:pt x="1565530" y="1677600"/>
                </a:cubicBezTo>
                <a:lnTo>
                  <a:pt x="324142" y="1677600"/>
                </a:lnTo>
                <a:lnTo>
                  <a:pt x="324142" y="1132609"/>
                </a:lnTo>
                <a:lnTo>
                  <a:pt x="308759" y="1134160"/>
                </a:lnTo>
                <a:cubicBezTo>
                  <a:pt x="138236" y="1134160"/>
                  <a:pt x="0" y="995924"/>
                  <a:pt x="0" y="825401"/>
                </a:cubicBezTo>
                <a:cubicBezTo>
                  <a:pt x="0" y="654878"/>
                  <a:pt x="138236" y="516642"/>
                  <a:pt x="308759" y="516642"/>
                </a:cubicBezTo>
                <a:lnTo>
                  <a:pt x="324142" y="518193"/>
                </a:lnTo>
                <a:lnTo>
                  <a:pt x="324142" y="0"/>
                </a:lnTo>
                <a:lnTo>
                  <a:pt x="3372142" y="0"/>
                </a:lnTo>
                <a:lnTo>
                  <a:pt x="3372142" y="530041"/>
                </a:lnTo>
                <a:cubicBezTo>
                  <a:pt x="3528225" y="530041"/>
                  <a:pt x="3654754" y="668277"/>
                  <a:pt x="3654754" y="838800"/>
                </a:cubicBezTo>
                <a:cubicBezTo>
                  <a:pt x="3654754" y="1009323"/>
                  <a:pt x="3528225" y="1147559"/>
                  <a:pt x="3372142" y="11475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1" name="Forme libre 70"/>
          <p:cNvSpPr/>
          <p:nvPr/>
        </p:nvSpPr>
        <p:spPr>
          <a:xfrm flipV="1">
            <a:off x="6109721" y="4786867"/>
            <a:ext cx="3048000" cy="2084830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0 w 3048000"/>
              <a:gd name="connsiteY8" fmla="*/ 0 h 1986359"/>
              <a:gd name="connsiteX9" fmla="*/ 0 w 3048000"/>
              <a:gd name="connsiteY9" fmla="*/ 516644 h 1986359"/>
              <a:gd name="connsiteX10" fmla="*/ 62223 w 3048000"/>
              <a:gd name="connsiteY10" fmla="*/ 522916 h 1986359"/>
              <a:gd name="connsiteX11" fmla="*/ 308756 w 3048000"/>
              <a:gd name="connsiteY11" fmla="*/ 825402 h 1986359"/>
              <a:gd name="connsiteX12" fmla="*/ 62223 w 3048000"/>
              <a:gd name="connsiteY12" fmla="*/ 1127888 h 1986359"/>
              <a:gd name="connsiteX13" fmla="*/ 0 w 3048000"/>
              <a:gd name="connsiteY13" fmla="*/ 1134161 h 1986359"/>
              <a:gd name="connsiteX14" fmla="*/ 0 w 3048000"/>
              <a:gd name="connsiteY14" fmla="*/ 1677600 h 1986359"/>
              <a:gd name="connsiteX15" fmla="*/ 1241388 w 3048000"/>
              <a:gd name="connsiteY15" fmla="*/ 1677600 h 1986359"/>
              <a:gd name="connsiteX16" fmla="*/ 1241459 w 3048000"/>
              <a:gd name="connsiteY16" fmla="*/ 1676835 h 1986359"/>
              <a:gd name="connsiteX17" fmla="*/ 1247158 w 3048000"/>
              <a:gd name="connsiteY17" fmla="*/ 1738596 h 1986359"/>
              <a:gd name="connsiteX18" fmla="*/ 1525409 w 3048000"/>
              <a:gd name="connsiteY18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0" y="0"/>
                </a:lnTo>
                <a:lnTo>
                  <a:pt x="0" y="516644"/>
                </a:lnTo>
                <a:lnTo>
                  <a:pt x="62223" y="522916"/>
                </a:lnTo>
                <a:cubicBezTo>
                  <a:pt x="202919" y="551707"/>
                  <a:pt x="308756" y="676195"/>
                  <a:pt x="308756" y="825402"/>
                </a:cubicBezTo>
                <a:cubicBezTo>
                  <a:pt x="308756" y="974610"/>
                  <a:pt x="202919" y="1099098"/>
                  <a:pt x="62223" y="1127888"/>
                </a:cubicBezTo>
                <a:lnTo>
                  <a:pt x="0" y="1134161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8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8" name="Forme libre 57"/>
          <p:cNvSpPr/>
          <p:nvPr/>
        </p:nvSpPr>
        <p:spPr>
          <a:xfrm flipH="1" flipV="1">
            <a:off x="8888829" y="5143501"/>
            <a:ext cx="3330612" cy="1714500"/>
          </a:xfrm>
          <a:custGeom>
            <a:avLst/>
            <a:gdLst>
              <a:gd name="connsiteX0" fmla="*/ 3330000 w 3638759"/>
              <a:gd name="connsiteY0" fmla="*/ 0 h 1677600"/>
              <a:gd name="connsiteX1" fmla="*/ 0 w 3638759"/>
              <a:gd name="connsiteY1" fmla="*/ 0 h 1677600"/>
              <a:gd name="connsiteX2" fmla="*/ 0 w 3638759"/>
              <a:gd name="connsiteY2" fmla="*/ 1677600 h 1677600"/>
              <a:gd name="connsiteX3" fmla="*/ 1356241 w 3638759"/>
              <a:gd name="connsiteY3" fmla="*/ 1677600 h 1677600"/>
              <a:gd name="connsiteX4" fmla="*/ 1665000 w 3638759"/>
              <a:gd name="connsiteY4" fmla="*/ 1368841 h 1677600"/>
              <a:gd name="connsiteX5" fmla="*/ 1973759 w 3638759"/>
              <a:gd name="connsiteY5" fmla="*/ 1677600 h 1677600"/>
              <a:gd name="connsiteX6" fmla="*/ 3330000 w 3638759"/>
              <a:gd name="connsiteY6" fmla="*/ 1677600 h 1677600"/>
              <a:gd name="connsiteX7" fmla="*/ 3330000 w 3638759"/>
              <a:gd name="connsiteY7" fmla="*/ 1147559 h 1677600"/>
              <a:gd name="connsiteX8" fmla="*/ 3638759 w 3638759"/>
              <a:gd name="connsiteY8" fmla="*/ 838800 h 1677600"/>
              <a:gd name="connsiteX9" fmla="*/ 3330000 w 3638759"/>
              <a:gd name="connsiteY9" fmla="*/ 530041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677600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507077"/>
                  <a:pt x="1494477" y="1368841"/>
                  <a:pt x="1665000" y="1368841"/>
                </a:cubicBezTo>
                <a:cubicBezTo>
                  <a:pt x="1835523" y="1368841"/>
                  <a:pt x="1973759" y="1507077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5113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26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79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53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" tmFilter="0, 0; 0.125,0.2665; 0.25,0.4; 0.375,0.465; 0.5,0.5;  0.625,0.535; 0.75,0.6; 0.875,0.7335; 1,1">
                                          <p:stCondLst>
                                            <p:cond delay="130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" ac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">
                                          <p:stCondLst>
                                            <p:cond delay="60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" decel="50000">
                                          <p:stCondLst>
                                            <p:cond delay="63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">
                                          <p:stCondLst>
                                            <p:cond delay="129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4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1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xit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4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7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7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350" accel="100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6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1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344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9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90" tmFilter="0, 0; 0.125,0.2665; 0.25,0.4; 0.375,0.465; 0.5,0.5;  0.625,0.535; 0.75,0.6; 0.875,0.7335; 1,1">
                                          <p:stCondLst>
                                            <p:cond delay="49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" tmFilter="0, 0; 0.125,0.2665; 0.25,0.4; 0.375,0.465; 0.5,0.5;  0.625,0.535; 0.75,0.6; 0.875,0.7335; 1,1">
                                          <p:stCondLst>
                                            <p:cond delay="9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" tmFilter="0, 0; 0.125,0.2665; 0.25,0.4; 0.375,0.465; 0.5,0.5;  0.625,0.535; 0.75,0.6; 0.875,0.7335; 1,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" ac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1">
                                          <p:stCondLst>
                                            <p:cond delay="45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" decel="50000">
                                          <p:stCondLst>
                                            <p:cond delay="47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1">
                                          <p:stCondLst>
                                            <p:cond delay="96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" decel="50000">
                                          <p:stCondLst>
                                            <p:cond delay="98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1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" decel="50000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  <p:bldP spid="55" grpId="0" animBg="1"/>
      <p:bldP spid="55" grpId="1" animBg="1"/>
      <p:bldP spid="78" grpId="0" animBg="1"/>
      <p:bldP spid="78" grpId="1" animBg="1"/>
      <p:bldP spid="71" grpId="0" animBg="1"/>
      <p:bldP spid="71" grpId="1" animBg="1"/>
      <p:bldP spid="58" grpId="0" animBg="1"/>
      <p:bldP spid="5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3" name="Rectangle 2"/>
          <p:cNvSpPr/>
          <p:nvPr/>
        </p:nvSpPr>
        <p:spPr>
          <a:xfrm rot="2220316">
            <a:off x="-879287" y="737875"/>
            <a:ext cx="4046744" cy="55788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5" name="Rectangle 4"/>
          <p:cNvSpPr/>
          <p:nvPr/>
        </p:nvSpPr>
        <p:spPr>
          <a:xfrm rot="2220316">
            <a:off x="5205891" y="724240"/>
            <a:ext cx="4273502" cy="55788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6" name="Rectangle 5"/>
          <p:cNvSpPr/>
          <p:nvPr/>
        </p:nvSpPr>
        <p:spPr>
          <a:xfrm rot="2220316">
            <a:off x="8366313" y="737875"/>
            <a:ext cx="4046744" cy="55788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7" name="Rectangle 6"/>
          <p:cNvSpPr/>
          <p:nvPr/>
        </p:nvSpPr>
        <p:spPr>
          <a:xfrm rot="2220316">
            <a:off x="1995613" y="743346"/>
            <a:ext cx="4378156" cy="55788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03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8" fill="hold" grpId="0" nodeType="after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5" presetClass="exit" presetSubtype="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5" presetClass="exit" presetSubtype="0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5" presetClass="exit" presetSubtype="0" fill="hold" grpId="1" nodeType="withEffect">
                                  <p:stCondLst>
                                    <p:cond delay="6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29134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7945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2647" y="0"/>
            <a:ext cx="48387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29134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" y="0"/>
            <a:ext cx="122913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5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hidden="1"/>
          <p:cNvSpPr/>
          <p:nvPr/>
        </p:nvSpPr>
        <p:spPr>
          <a:xfrm>
            <a:off x="27439" y="0"/>
            <a:ext cx="12164561" cy="688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7" name="Forme libre 16" hidden="1"/>
          <p:cNvSpPr/>
          <p:nvPr/>
        </p:nvSpPr>
        <p:spPr>
          <a:xfrm>
            <a:off x="27440" y="0"/>
            <a:ext cx="3048000" cy="1714500"/>
          </a:xfrm>
          <a:custGeom>
            <a:avLst/>
            <a:gdLst>
              <a:gd name="connsiteX0" fmla="*/ 0 w 3330000"/>
              <a:gd name="connsiteY0" fmla="*/ 0 h 1677600"/>
              <a:gd name="connsiteX1" fmla="*/ 3330000 w 3330000"/>
              <a:gd name="connsiteY1" fmla="*/ 0 h 1677600"/>
              <a:gd name="connsiteX2" fmla="*/ 3330000 w 3330000"/>
              <a:gd name="connsiteY2" fmla="*/ 530041 h 1677600"/>
              <a:gd name="connsiteX3" fmla="*/ 3021241 w 3330000"/>
              <a:gd name="connsiteY3" fmla="*/ 838800 h 1677600"/>
              <a:gd name="connsiteX4" fmla="*/ 3330000 w 3330000"/>
              <a:gd name="connsiteY4" fmla="*/ 1147559 h 1677600"/>
              <a:gd name="connsiteX5" fmla="*/ 3330000 w 3330000"/>
              <a:gd name="connsiteY5" fmla="*/ 1677600 h 1677600"/>
              <a:gd name="connsiteX6" fmla="*/ 1973759 w 3330000"/>
              <a:gd name="connsiteY6" fmla="*/ 1677600 h 1677600"/>
              <a:gd name="connsiteX7" fmla="*/ 1665000 w 3330000"/>
              <a:gd name="connsiteY7" fmla="*/ 1368841 h 1677600"/>
              <a:gd name="connsiteX8" fmla="*/ 1356241 w 3330000"/>
              <a:gd name="connsiteY8" fmla="*/ 1677600 h 1677600"/>
              <a:gd name="connsiteX9" fmla="*/ 0 w 3330000"/>
              <a:gd name="connsiteY9" fmla="*/ 1677600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30000" h="1677600">
                <a:moveTo>
                  <a:pt x="0" y="0"/>
                </a:moveTo>
                <a:lnTo>
                  <a:pt x="3330000" y="0"/>
                </a:lnTo>
                <a:lnTo>
                  <a:pt x="3330000" y="530041"/>
                </a:lnTo>
                <a:cubicBezTo>
                  <a:pt x="3159477" y="530041"/>
                  <a:pt x="3021241" y="668277"/>
                  <a:pt x="3021241" y="838800"/>
                </a:cubicBezTo>
                <a:cubicBezTo>
                  <a:pt x="3021241" y="1009323"/>
                  <a:pt x="3159477" y="1147559"/>
                  <a:pt x="3330000" y="1147559"/>
                </a:cubicBezTo>
                <a:lnTo>
                  <a:pt x="3330000" y="1677600"/>
                </a:lnTo>
                <a:lnTo>
                  <a:pt x="1973759" y="1677600"/>
                </a:lnTo>
                <a:cubicBezTo>
                  <a:pt x="1973759" y="1507077"/>
                  <a:pt x="1835523" y="1368841"/>
                  <a:pt x="1665000" y="1368841"/>
                </a:cubicBezTo>
                <a:cubicBezTo>
                  <a:pt x="1494477" y="1368841"/>
                  <a:pt x="1356241" y="1507077"/>
                  <a:pt x="1356241" y="1677600"/>
                </a:cubicBezTo>
                <a:lnTo>
                  <a:pt x="0" y="1677600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5" name="Forme libre 74" hidden="1"/>
          <p:cNvSpPr/>
          <p:nvPr/>
        </p:nvSpPr>
        <p:spPr>
          <a:xfrm flipH="1">
            <a:off x="2792828" y="0"/>
            <a:ext cx="3644923" cy="2002665"/>
          </a:xfrm>
          <a:custGeom>
            <a:avLst/>
            <a:gdLst>
              <a:gd name="connsiteX0" fmla="*/ 3362311 w 3644923"/>
              <a:gd name="connsiteY0" fmla="*/ 0 h 1959563"/>
              <a:gd name="connsiteX1" fmla="*/ 314311 w 3644923"/>
              <a:gd name="connsiteY1" fmla="*/ 0 h 1959563"/>
              <a:gd name="connsiteX2" fmla="*/ 314311 w 3644923"/>
              <a:gd name="connsiteY2" fmla="*/ 539600 h 1959563"/>
              <a:gd name="connsiteX3" fmla="*/ 308759 w 3644923"/>
              <a:gd name="connsiteY3" fmla="*/ 539040 h 1959563"/>
              <a:gd name="connsiteX4" fmla="*/ 0 w 3644923"/>
              <a:gd name="connsiteY4" fmla="*/ 847799 h 1959563"/>
              <a:gd name="connsiteX5" fmla="*/ 308759 w 3644923"/>
              <a:gd name="connsiteY5" fmla="*/ 1156558 h 1959563"/>
              <a:gd name="connsiteX6" fmla="*/ 314311 w 3644923"/>
              <a:gd name="connsiteY6" fmla="*/ 1155998 h 1959563"/>
              <a:gd name="connsiteX7" fmla="*/ 314311 w 3644923"/>
              <a:gd name="connsiteY7" fmla="*/ 1654969 h 1959563"/>
              <a:gd name="connsiteX8" fmla="*/ 1555699 w 3644923"/>
              <a:gd name="connsiteY8" fmla="*/ 1654969 h 1959563"/>
              <a:gd name="connsiteX9" fmla="*/ 1838311 w 3644923"/>
              <a:gd name="connsiteY9" fmla="*/ 1959563 h 1959563"/>
              <a:gd name="connsiteX10" fmla="*/ 2120923 w 3644923"/>
              <a:gd name="connsiteY10" fmla="*/ 1654969 h 1959563"/>
              <a:gd name="connsiteX11" fmla="*/ 3362311 w 3644923"/>
              <a:gd name="connsiteY11" fmla="*/ 1654969 h 1959563"/>
              <a:gd name="connsiteX12" fmla="*/ 3362311 w 3644923"/>
              <a:gd name="connsiteY12" fmla="*/ 1132078 h 1959563"/>
              <a:gd name="connsiteX13" fmla="*/ 3644923 w 3644923"/>
              <a:gd name="connsiteY13" fmla="*/ 827485 h 1959563"/>
              <a:gd name="connsiteX14" fmla="*/ 3362311 w 3644923"/>
              <a:gd name="connsiteY14" fmla="*/ 522891 h 195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44923" h="1959563">
                <a:moveTo>
                  <a:pt x="3362311" y="0"/>
                </a:moveTo>
                <a:lnTo>
                  <a:pt x="314311" y="0"/>
                </a:lnTo>
                <a:lnTo>
                  <a:pt x="314311" y="539600"/>
                </a:lnTo>
                <a:lnTo>
                  <a:pt x="308759" y="539040"/>
                </a:lnTo>
                <a:cubicBezTo>
                  <a:pt x="138236" y="539040"/>
                  <a:pt x="0" y="677276"/>
                  <a:pt x="0" y="847799"/>
                </a:cubicBezTo>
                <a:cubicBezTo>
                  <a:pt x="0" y="1018322"/>
                  <a:pt x="138236" y="1156558"/>
                  <a:pt x="308759" y="1156558"/>
                </a:cubicBezTo>
                <a:lnTo>
                  <a:pt x="314311" y="1155998"/>
                </a:lnTo>
                <a:lnTo>
                  <a:pt x="314311" y="1654969"/>
                </a:lnTo>
                <a:lnTo>
                  <a:pt x="1555699" y="1654969"/>
                </a:lnTo>
                <a:cubicBezTo>
                  <a:pt x="1555699" y="1823192"/>
                  <a:pt x="1682229" y="1959563"/>
                  <a:pt x="1838311" y="1959563"/>
                </a:cubicBezTo>
                <a:cubicBezTo>
                  <a:pt x="1994394" y="1959563"/>
                  <a:pt x="2120923" y="1823192"/>
                  <a:pt x="2120923" y="1654969"/>
                </a:cubicBezTo>
                <a:lnTo>
                  <a:pt x="3362311" y="1654969"/>
                </a:lnTo>
                <a:lnTo>
                  <a:pt x="3362311" y="1132078"/>
                </a:lnTo>
                <a:cubicBezTo>
                  <a:pt x="3518394" y="1132078"/>
                  <a:pt x="3644923" y="995707"/>
                  <a:pt x="3644923" y="827485"/>
                </a:cubicBezTo>
                <a:cubicBezTo>
                  <a:pt x="3644923" y="659262"/>
                  <a:pt x="3518394" y="522891"/>
                  <a:pt x="3362311" y="52289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46" name="Forme libre 45" hidden="1"/>
          <p:cNvSpPr/>
          <p:nvPr/>
        </p:nvSpPr>
        <p:spPr>
          <a:xfrm flipV="1">
            <a:off x="27441" y="1398950"/>
            <a:ext cx="3048000" cy="2030051"/>
          </a:xfrm>
          <a:custGeom>
            <a:avLst/>
            <a:gdLst>
              <a:gd name="connsiteX0" fmla="*/ 1525409 w 3048000"/>
              <a:gd name="connsiteY0" fmla="*/ 1986359 h 1986359"/>
              <a:gd name="connsiteX1" fmla="*/ 1803660 w 3048000"/>
              <a:gd name="connsiteY1" fmla="*/ 1738596 h 1986359"/>
              <a:gd name="connsiteX2" fmla="*/ 1809288 w 3048000"/>
              <a:gd name="connsiteY2" fmla="*/ 1677600 h 1986359"/>
              <a:gd name="connsiteX3" fmla="*/ 3048000 w 3048000"/>
              <a:gd name="connsiteY3" fmla="*/ 1677600 h 1986359"/>
              <a:gd name="connsiteX4" fmla="*/ 3048000 w 3048000"/>
              <a:gd name="connsiteY4" fmla="*/ 1147559 h 1986359"/>
              <a:gd name="connsiteX5" fmla="*/ 2765388 w 3048000"/>
              <a:gd name="connsiteY5" fmla="*/ 838800 h 1986359"/>
              <a:gd name="connsiteX6" fmla="*/ 3048000 w 3048000"/>
              <a:gd name="connsiteY6" fmla="*/ 530041 h 1986359"/>
              <a:gd name="connsiteX7" fmla="*/ 3048000 w 3048000"/>
              <a:gd name="connsiteY7" fmla="*/ 0 h 1986359"/>
              <a:gd name="connsiteX8" fmla="*/ 1845115 w 3048000"/>
              <a:gd name="connsiteY8" fmla="*/ 0 h 1986359"/>
              <a:gd name="connsiteX9" fmla="*/ 1536356 w 3048000"/>
              <a:gd name="connsiteY9" fmla="*/ 308759 h 1986359"/>
              <a:gd name="connsiteX10" fmla="*/ 1227597 w 3048000"/>
              <a:gd name="connsiteY10" fmla="*/ 0 h 1986359"/>
              <a:gd name="connsiteX11" fmla="*/ 0 w 3048000"/>
              <a:gd name="connsiteY11" fmla="*/ 0 h 1986359"/>
              <a:gd name="connsiteX12" fmla="*/ 0 w 3048000"/>
              <a:gd name="connsiteY12" fmla="*/ 1677600 h 1986359"/>
              <a:gd name="connsiteX13" fmla="*/ 1241388 w 3048000"/>
              <a:gd name="connsiteY13" fmla="*/ 1677600 h 1986359"/>
              <a:gd name="connsiteX14" fmla="*/ 1241459 w 3048000"/>
              <a:gd name="connsiteY14" fmla="*/ 1676835 h 1986359"/>
              <a:gd name="connsiteX15" fmla="*/ 1247157 w 3048000"/>
              <a:gd name="connsiteY15" fmla="*/ 1738596 h 1986359"/>
              <a:gd name="connsiteX16" fmla="*/ 1525409 w 3048000"/>
              <a:gd name="connsiteY16" fmla="*/ 1986359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0" h="1986359">
                <a:moveTo>
                  <a:pt x="1525409" y="1986359"/>
                </a:moveTo>
                <a:cubicBezTo>
                  <a:pt x="1662661" y="1986359"/>
                  <a:pt x="1777176" y="1879994"/>
                  <a:pt x="1803660" y="1738596"/>
                </a:cubicBezTo>
                <a:lnTo>
                  <a:pt x="1809288" y="1677600"/>
                </a:lnTo>
                <a:lnTo>
                  <a:pt x="3048000" y="1677600"/>
                </a:lnTo>
                <a:lnTo>
                  <a:pt x="3048000" y="1147559"/>
                </a:lnTo>
                <a:cubicBezTo>
                  <a:pt x="2891918" y="1147559"/>
                  <a:pt x="2765388" y="1009323"/>
                  <a:pt x="2765388" y="838800"/>
                </a:cubicBezTo>
                <a:cubicBezTo>
                  <a:pt x="2765388" y="668277"/>
                  <a:pt x="2891918" y="530041"/>
                  <a:pt x="3048000" y="530041"/>
                </a:cubicBezTo>
                <a:lnTo>
                  <a:pt x="3048000" y="0"/>
                </a:lnTo>
                <a:lnTo>
                  <a:pt x="1845115" y="0"/>
                </a:lnTo>
                <a:cubicBezTo>
                  <a:pt x="1845115" y="170523"/>
                  <a:pt x="1706879" y="308759"/>
                  <a:pt x="1536356" y="308759"/>
                </a:cubicBezTo>
                <a:cubicBezTo>
                  <a:pt x="1365833" y="308759"/>
                  <a:pt x="1227597" y="170523"/>
                  <a:pt x="1227597" y="0"/>
                </a:cubicBezTo>
                <a:lnTo>
                  <a:pt x="0" y="0"/>
                </a:lnTo>
                <a:lnTo>
                  <a:pt x="0" y="1677600"/>
                </a:lnTo>
                <a:lnTo>
                  <a:pt x="1241388" y="1677600"/>
                </a:lnTo>
                <a:lnTo>
                  <a:pt x="1241459" y="1676835"/>
                </a:lnTo>
                <a:lnTo>
                  <a:pt x="1247157" y="1738596"/>
                </a:lnTo>
                <a:cubicBezTo>
                  <a:pt x="1273642" y="1879994"/>
                  <a:pt x="1388156" y="1986359"/>
                  <a:pt x="1525409" y="198635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7" name="Forme libre 66" hidden="1"/>
          <p:cNvSpPr/>
          <p:nvPr/>
        </p:nvSpPr>
        <p:spPr>
          <a:xfrm flipH="1" flipV="1">
            <a:off x="2792828" y="1714500"/>
            <a:ext cx="3330612" cy="2030051"/>
          </a:xfrm>
          <a:custGeom>
            <a:avLst/>
            <a:gdLst>
              <a:gd name="connsiteX0" fmla="*/ 3048000 w 3330612"/>
              <a:gd name="connsiteY0" fmla="*/ 1986359 h 1986359"/>
              <a:gd name="connsiteX1" fmla="*/ 1806612 w 3330612"/>
              <a:gd name="connsiteY1" fmla="*/ 1986359 h 1986359"/>
              <a:gd name="connsiteX2" fmla="*/ 1524000 w 3330612"/>
              <a:gd name="connsiteY2" fmla="*/ 1677600 h 1986359"/>
              <a:gd name="connsiteX3" fmla="*/ 1241388 w 3330612"/>
              <a:gd name="connsiteY3" fmla="*/ 1986359 h 1986359"/>
              <a:gd name="connsiteX4" fmla="*/ 0 w 3330612"/>
              <a:gd name="connsiteY4" fmla="*/ 1986359 h 1986359"/>
              <a:gd name="connsiteX5" fmla="*/ 0 w 3330612"/>
              <a:gd name="connsiteY5" fmla="*/ 1493876 h 1986359"/>
              <a:gd name="connsiteX6" fmla="*/ 36079 w 3330612"/>
              <a:gd name="connsiteY6" fmla="*/ 1490239 h 1986359"/>
              <a:gd name="connsiteX7" fmla="*/ 282612 w 3330612"/>
              <a:gd name="connsiteY7" fmla="*/ 1187753 h 1986359"/>
              <a:gd name="connsiteX8" fmla="*/ 36079 w 3330612"/>
              <a:gd name="connsiteY8" fmla="*/ 885267 h 1986359"/>
              <a:gd name="connsiteX9" fmla="*/ 0 w 3330612"/>
              <a:gd name="connsiteY9" fmla="*/ 881630 h 1986359"/>
              <a:gd name="connsiteX10" fmla="*/ 0 w 3330612"/>
              <a:gd name="connsiteY10" fmla="*/ 308759 h 1986359"/>
              <a:gd name="connsiteX11" fmla="*/ 1215241 w 3330612"/>
              <a:gd name="connsiteY11" fmla="*/ 308759 h 1986359"/>
              <a:gd name="connsiteX12" fmla="*/ 1524000 w 3330612"/>
              <a:gd name="connsiteY12" fmla="*/ 0 h 1986359"/>
              <a:gd name="connsiteX13" fmla="*/ 1832759 w 3330612"/>
              <a:gd name="connsiteY13" fmla="*/ 308759 h 1986359"/>
              <a:gd name="connsiteX14" fmla="*/ 3048000 w 3330612"/>
              <a:gd name="connsiteY14" fmla="*/ 308759 h 1986359"/>
              <a:gd name="connsiteX15" fmla="*/ 3048000 w 3330612"/>
              <a:gd name="connsiteY15" fmla="*/ 838800 h 1986359"/>
              <a:gd name="connsiteX16" fmla="*/ 3330612 w 3330612"/>
              <a:gd name="connsiteY16" fmla="*/ 1147559 h 1986359"/>
              <a:gd name="connsiteX17" fmla="*/ 3048000 w 3330612"/>
              <a:gd name="connsiteY17" fmla="*/ 1456318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30612" h="1986359">
                <a:moveTo>
                  <a:pt x="3048000" y="1986359"/>
                </a:moveTo>
                <a:lnTo>
                  <a:pt x="1806612" y="1986359"/>
                </a:lnTo>
                <a:cubicBezTo>
                  <a:pt x="1806612" y="1815836"/>
                  <a:pt x="1680083" y="1677600"/>
                  <a:pt x="1524000" y="1677600"/>
                </a:cubicBezTo>
                <a:cubicBezTo>
                  <a:pt x="1367918" y="1677600"/>
                  <a:pt x="1241388" y="1815836"/>
                  <a:pt x="1241388" y="1986359"/>
                </a:cubicBezTo>
                <a:lnTo>
                  <a:pt x="0" y="1986359"/>
                </a:lnTo>
                <a:lnTo>
                  <a:pt x="0" y="1493876"/>
                </a:lnTo>
                <a:lnTo>
                  <a:pt x="36079" y="1490239"/>
                </a:lnTo>
                <a:cubicBezTo>
                  <a:pt x="176775" y="1461449"/>
                  <a:pt x="282612" y="1336961"/>
                  <a:pt x="282612" y="1187753"/>
                </a:cubicBezTo>
                <a:cubicBezTo>
                  <a:pt x="282612" y="1038545"/>
                  <a:pt x="176775" y="914058"/>
                  <a:pt x="36079" y="885267"/>
                </a:cubicBezTo>
                <a:lnTo>
                  <a:pt x="0" y="881630"/>
                </a:lnTo>
                <a:lnTo>
                  <a:pt x="0" y="308759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3048000" y="308759"/>
                </a:lnTo>
                <a:lnTo>
                  <a:pt x="3048000" y="838800"/>
                </a:lnTo>
                <a:cubicBezTo>
                  <a:pt x="3204083" y="838800"/>
                  <a:pt x="3330612" y="977036"/>
                  <a:pt x="3330612" y="1147559"/>
                </a:cubicBezTo>
                <a:cubicBezTo>
                  <a:pt x="3330612" y="1318082"/>
                  <a:pt x="3204083" y="1456318"/>
                  <a:pt x="3048000" y="1456318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5" name="Forme libre 64" hidden="1"/>
          <p:cNvSpPr/>
          <p:nvPr/>
        </p:nvSpPr>
        <p:spPr>
          <a:xfrm>
            <a:off x="6123441" y="1"/>
            <a:ext cx="3048000" cy="1714500"/>
          </a:xfrm>
          <a:custGeom>
            <a:avLst/>
            <a:gdLst>
              <a:gd name="connsiteX0" fmla="*/ 0 w 3048000"/>
              <a:gd name="connsiteY0" fmla="*/ 0 h 1677600"/>
              <a:gd name="connsiteX1" fmla="*/ 3048000 w 3048000"/>
              <a:gd name="connsiteY1" fmla="*/ 0 h 1677600"/>
              <a:gd name="connsiteX2" fmla="*/ 3048000 w 3048000"/>
              <a:gd name="connsiteY2" fmla="*/ 530041 h 1677600"/>
              <a:gd name="connsiteX3" fmla="*/ 2765388 w 3048000"/>
              <a:gd name="connsiteY3" fmla="*/ 838800 h 1677600"/>
              <a:gd name="connsiteX4" fmla="*/ 3048000 w 3048000"/>
              <a:gd name="connsiteY4" fmla="*/ 1147559 h 1677600"/>
              <a:gd name="connsiteX5" fmla="*/ 3048000 w 3048000"/>
              <a:gd name="connsiteY5" fmla="*/ 1677600 h 1677600"/>
              <a:gd name="connsiteX6" fmla="*/ 1806612 w 3048000"/>
              <a:gd name="connsiteY6" fmla="*/ 1677600 h 1677600"/>
              <a:gd name="connsiteX7" fmla="*/ 1524000 w 3048000"/>
              <a:gd name="connsiteY7" fmla="*/ 1368841 h 1677600"/>
              <a:gd name="connsiteX8" fmla="*/ 1241388 w 3048000"/>
              <a:gd name="connsiteY8" fmla="*/ 1677600 h 1677600"/>
              <a:gd name="connsiteX9" fmla="*/ 0 w 3048000"/>
              <a:gd name="connsiteY9" fmla="*/ 1677600 h 1677600"/>
              <a:gd name="connsiteX10" fmla="*/ 0 w 3048000"/>
              <a:gd name="connsiteY10" fmla="*/ 1134892 h 1677600"/>
              <a:gd name="connsiteX11" fmla="*/ 62224 w 3048000"/>
              <a:gd name="connsiteY11" fmla="*/ 1128619 h 1677600"/>
              <a:gd name="connsiteX12" fmla="*/ 308757 w 3048000"/>
              <a:gd name="connsiteY12" fmla="*/ 826133 h 1677600"/>
              <a:gd name="connsiteX13" fmla="*/ 62224 w 3048000"/>
              <a:gd name="connsiteY13" fmla="*/ 523647 h 1677600"/>
              <a:gd name="connsiteX14" fmla="*/ 0 w 3048000"/>
              <a:gd name="connsiteY14" fmla="*/ 517374 h 167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48000" h="1677600">
                <a:moveTo>
                  <a:pt x="0" y="0"/>
                </a:moveTo>
                <a:lnTo>
                  <a:pt x="3048000" y="0"/>
                </a:lnTo>
                <a:lnTo>
                  <a:pt x="3048000" y="530041"/>
                </a:lnTo>
                <a:cubicBezTo>
                  <a:pt x="2891918" y="530041"/>
                  <a:pt x="2765388" y="668277"/>
                  <a:pt x="2765388" y="838800"/>
                </a:cubicBezTo>
                <a:cubicBezTo>
                  <a:pt x="2765388" y="1009323"/>
                  <a:pt x="2891918" y="1147559"/>
                  <a:pt x="3048000" y="1147559"/>
                </a:cubicBezTo>
                <a:lnTo>
                  <a:pt x="3048000" y="1677600"/>
                </a:lnTo>
                <a:lnTo>
                  <a:pt x="1806612" y="1677600"/>
                </a:lnTo>
                <a:cubicBezTo>
                  <a:pt x="1806612" y="1507077"/>
                  <a:pt x="1680083" y="1368841"/>
                  <a:pt x="1524000" y="1368841"/>
                </a:cubicBezTo>
                <a:cubicBezTo>
                  <a:pt x="1367918" y="1368841"/>
                  <a:pt x="1241388" y="1507077"/>
                  <a:pt x="1241388" y="1677600"/>
                </a:cubicBezTo>
                <a:lnTo>
                  <a:pt x="0" y="1677600"/>
                </a:lnTo>
                <a:lnTo>
                  <a:pt x="0" y="1134892"/>
                </a:lnTo>
                <a:lnTo>
                  <a:pt x="62224" y="1128619"/>
                </a:lnTo>
                <a:cubicBezTo>
                  <a:pt x="202920" y="1099829"/>
                  <a:pt x="308757" y="975341"/>
                  <a:pt x="308757" y="826133"/>
                </a:cubicBezTo>
                <a:cubicBezTo>
                  <a:pt x="308757" y="676925"/>
                  <a:pt x="202920" y="552438"/>
                  <a:pt x="62224" y="523647"/>
                </a:cubicBezTo>
                <a:lnTo>
                  <a:pt x="0" y="517374"/>
                </a:ln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35" name="Forme libre 34" hidden="1"/>
          <p:cNvSpPr/>
          <p:nvPr/>
        </p:nvSpPr>
        <p:spPr>
          <a:xfrm flipH="1">
            <a:off x="8888829" y="1"/>
            <a:ext cx="3330612" cy="2030051"/>
          </a:xfrm>
          <a:custGeom>
            <a:avLst/>
            <a:gdLst>
              <a:gd name="connsiteX0" fmla="*/ 3330000 w 3638759"/>
              <a:gd name="connsiteY0" fmla="*/ 0 h 1986359"/>
              <a:gd name="connsiteX1" fmla="*/ 0 w 3638759"/>
              <a:gd name="connsiteY1" fmla="*/ 0 h 1986359"/>
              <a:gd name="connsiteX2" fmla="*/ 0 w 3638759"/>
              <a:gd name="connsiteY2" fmla="*/ 1677600 h 1986359"/>
              <a:gd name="connsiteX3" fmla="*/ 1356241 w 3638759"/>
              <a:gd name="connsiteY3" fmla="*/ 1677600 h 1986359"/>
              <a:gd name="connsiteX4" fmla="*/ 1665000 w 3638759"/>
              <a:gd name="connsiteY4" fmla="*/ 1986359 h 1986359"/>
              <a:gd name="connsiteX5" fmla="*/ 1973759 w 3638759"/>
              <a:gd name="connsiteY5" fmla="*/ 1677600 h 1986359"/>
              <a:gd name="connsiteX6" fmla="*/ 3330000 w 3638759"/>
              <a:gd name="connsiteY6" fmla="*/ 1677600 h 1986359"/>
              <a:gd name="connsiteX7" fmla="*/ 3330000 w 3638759"/>
              <a:gd name="connsiteY7" fmla="*/ 1147559 h 1986359"/>
              <a:gd name="connsiteX8" fmla="*/ 3638759 w 3638759"/>
              <a:gd name="connsiteY8" fmla="*/ 838800 h 1986359"/>
              <a:gd name="connsiteX9" fmla="*/ 3330000 w 3638759"/>
              <a:gd name="connsiteY9" fmla="*/ 530041 h 198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38759" h="1986359">
                <a:moveTo>
                  <a:pt x="3330000" y="0"/>
                </a:moveTo>
                <a:lnTo>
                  <a:pt x="0" y="0"/>
                </a:lnTo>
                <a:lnTo>
                  <a:pt x="0" y="1677600"/>
                </a:lnTo>
                <a:lnTo>
                  <a:pt x="1356241" y="1677600"/>
                </a:lnTo>
                <a:cubicBezTo>
                  <a:pt x="1356241" y="1848123"/>
                  <a:pt x="1494477" y="1986359"/>
                  <a:pt x="1665000" y="1986359"/>
                </a:cubicBezTo>
                <a:cubicBezTo>
                  <a:pt x="1835523" y="1986359"/>
                  <a:pt x="1973759" y="1848123"/>
                  <a:pt x="1973759" y="1677600"/>
                </a:cubicBezTo>
                <a:lnTo>
                  <a:pt x="3330000" y="1677600"/>
                </a:lnTo>
                <a:lnTo>
                  <a:pt x="3330000" y="1147559"/>
                </a:lnTo>
                <a:cubicBezTo>
                  <a:pt x="3500523" y="1147559"/>
                  <a:pt x="3638759" y="1009323"/>
                  <a:pt x="3638759" y="838800"/>
                </a:cubicBezTo>
                <a:cubicBezTo>
                  <a:pt x="3638759" y="668277"/>
                  <a:pt x="3500523" y="530041"/>
                  <a:pt x="3330000" y="53004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1" name="Forme libre 80" hidden="1"/>
          <p:cNvSpPr/>
          <p:nvPr/>
        </p:nvSpPr>
        <p:spPr>
          <a:xfrm flipV="1">
            <a:off x="5830064" y="1398951"/>
            <a:ext cx="3341377" cy="2016356"/>
          </a:xfrm>
          <a:custGeom>
            <a:avLst/>
            <a:gdLst>
              <a:gd name="connsiteX0" fmla="*/ 1818786 w 3341377"/>
              <a:gd name="connsiteY0" fmla="*/ 2030051 h 2030051"/>
              <a:gd name="connsiteX1" fmla="*/ 2097037 w 3341377"/>
              <a:gd name="connsiteY1" fmla="*/ 1776838 h 2030051"/>
              <a:gd name="connsiteX2" fmla="*/ 2102665 w 3341377"/>
              <a:gd name="connsiteY2" fmla="*/ 1714501 h 2030051"/>
              <a:gd name="connsiteX3" fmla="*/ 3341377 w 3341377"/>
              <a:gd name="connsiteY3" fmla="*/ 1714501 h 2030051"/>
              <a:gd name="connsiteX4" fmla="*/ 3341377 w 3341377"/>
              <a:gd name="connsiteY4" fmla="*/ 1172801 h 2030051"/>
              <a:gd name="connsiteX5" fmla="*/ 3058765 w 3341377"/>
              <a:gd name="connsiteY5" fmla="*/ 857250 h 2030051"/>
              <a:gd name="connsiteX6" fmla="*/ 3341377 w 3341377"/>
              <a:gd name="connsiteY6" fmla="*/ 541700 h 2030051"/>
              <a:gd name="connsiteX7" fmla="*/ 3341377 w 3341377"/>
              <a:gd name="connsiteY7" fmla="*/ 0 h 2030051"/>
              <a:gd name="connsiteX8" fmla="*/ 2122232 w 3341377"/>
              <a:gd name="connsiteY8" fmla="*/ 0 h 2030051"/>
              <a:gd name="connsiteX9" fmla="*/ 2126136 w 3341377"/>
              <a:gd name="connsiteY9" fmla="*/ 39584 h 2030051"/>
              <a:gd name="connsiteX10" fmla="*/ 1817377 w 3341377"/>
              <a:gd name="connsiteY10" fmla="*/ 355134 h 2030051"/>
              <a:gd name="connsiteX11" fmla="*/ 1508618 w 3341377"/>
              <a:gd name="connsiteY11" fmla="*/ 39584 h 2030051"/>
              <a:gd name="connsiteX12" fmla="*/ 1512523 w 3341377"/>
              <a:gd name="connsiteY12" fmla="*/ 0 h 2030051"/>
              <a:gd name="connsiteX13" fmla="*/ 293377 w 3341377"/>
              <a:gd name="connsiteY13" fmla="*/ 0 h 2030051"/>
              <a:gd name="connsiteX14" fmla="*/ 293377 w 3341377"/>
              <a:gd name="connsiteY14" fmla="*/ 591347 h 2030051"/>
              <a:gd name="connsiteX15" fmla="*/ 246533 w 3341377"/>
              <a:gd name="connsiteY15" fmla="*/ 596173 h 2030051"/>
              <a:gd name="connsiteX16" fmla="*/ 0 w 3341377"/>
              <a:gd name="connsiteY16" fmla="*/ 905313 h 2030051"/>
              <a:gd name="connsiteX17" fmla="*/ 246533 w 3341377"/>
              <a:gd name="connsiteY17" fmla="*/ 1214452 h 2030051"/>
              <a:gd name="connsiteX18" fmla="*/ 293377 w 3341377"/>
              <a:gd name="connsiteY18" fmla="*/ 1219278 h 2030051"/>
              <a:gd name="connsiteX19" fmla="*/ 293377 w 3341377"/>
              <a:gd name="connsiteY19" fmla="*/ 1714501 h 2030051"/>
              <a:gd name="connsiteX20" fmla="*/ 1534765 w 3341377"/>
              <a:gd name="connsiteY20" fmla="*/ 1714501 h 2030051"/>
              <a:gd name="connsiteX21" fmla="*/ 1534836 w 3341377"/>
              <a:gd name="connsiteY21" fmla="*/ 1713719 h 2030051"/>
              <a:gd name="connsiteX22" fmla="*/ 1540535 w 3341377"/>
              <a:gd name="connsiteY22" fmla="*/ 1776838 h 2030051"/>
              <a:gd name="connsiteX23" fmla="*/ 1818786 w 3341377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341377" h="2030051">
                <a:moveTo>
                  <a:pt x="1818786" y="2030051"/>
                </a:moveTo>
                <a:cubicBezTo>
                  <a:pt x="1956038" y="2030051"/>
                  <a:pt x="2070553" y="1921346"/>
                  <a:pt x="2097037" y="1776838"/>
                </a:cubicBezTo>
                <a:lnTo>
                  <a:pt x="2102665" y="1714501"/>
                </a:lnTo>
                <a:lnTo>
                  <a:pt x="3341377" y="1714501"/>
                </a:lnTo>
                <a:lnTo>
                  <a:pt x="3341377" y="1172801"/>
                </a:lnTo>
                <a:cubicBezTo>
                  <a:pt x="3185295" y="1172801"/>
                  <a:pt x="3058765" y="1031524"/>
                  <a:pt x="3058765" y="857250"/>
                </a:cubicBezTo>
                <a:cubicBezTo>
                  <a:pt x="3058765" y="682977"/>
                  <a:pt x="3185295" y="541700"/>
                  <a:pt x="3341377" y="541700"/>
                </a:cubicBezTo>
                <a:lnTo>
                  <a:pt x="3341377" y="0"/>
                </a:lnTo>
                <a:lnTo>
                  <a:pt x="2122232" y="0"/>
                </a:lnTo>
                <a:lnTo>
                  <a:pt x="2126136" y="39584"/>
                </a:lnTo>
                <a:cubicBezTo>
                  <a:pt x="2126136" y="213857"/>
                  <a:pt x="1987900" y="355134"/>
                  <a:pt x="1817377" y="355134"/>
                </a:cubicBezTo>
                <a:cubicBezTo>
                  <a:pt x="1646854" y="355134"/>
                  <a:pt x="1508618" y="213857"/>
                  <a:pt x="1508618" y="39584"/>
                </a:cubicBezTo>
                <a:lnTo>
                  <a:pt x="1512523" y="0"/>
                </a:lnTo>
                <a:lnTo>
                  <a:pt x="293377" y="0"/>
                </a:lnTo>
                <a:lnTo>
                  <a:pt x="293377" y="591347"/>
                </a:lnTo>
                <a:lnTo>
                  <a:pt x="246533" y="596173"/>
                </a:lnTo>
                <a:cubicBezTo>
                  <a:pt x="105837" y="625598"/>
                  <a:pt x="0" y="752824"/>
                  <a:pt x="0" y="905313"/>
                </a:cubicBezTo>
                <a:cubicBezTo>
                  <a:pt x="0" y="1057803"/>
                  <a:pt x="105837" y="1185029"/>
                  <a:pt x="246533" y="1214452"/>
                </a:cubicBezTo>
                <a:lnTo>
                  <a:pt x="293377" y="1219278"/>
                </a:lnTo>
                <a:lnTo>
                  <a:pt x="293377" y="1714501"/>
                </a:lnTo>
                <a:lnTo>
                  <a:pt x="1534765" y="1714501"/>
                </a:lnTo>
                <a:lnTo>
                  <a:pt x="1534836" y="1713719"/>
                </a:lnTo>
                <a:lnTo>
                  <a:pt x="1540535" y="1776838"/>
                </a:lnTo>
                <a:cubicBezTo>
                  <a:pt x="1567019" y="1921346"/>
                  <a:pt x="1681533" y="2030051"/>
                  <a:pt x="1818786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54" name="Forme libre 53" hidden="1"/>
          <p:cNvSpPr/>
          <p:nvPr/>
        </p:nvSpPr>
        <p:spPr>
          <a:xfrm flipH="1" flipV="1">
            <a:off x="8888829" y="1714502"/>
            <a:ext cx="3330612" cy="2016357"/>
          </a:xfrm>
          <a:custGeom>
            <a:avLst/>
            <a:gdLst>
              <a:gd name="connsiteX0" fmla="*/ 3048000 w 3330612"/>
              <a:gd name="connsiteY0" fmla="*/ 1972960 h 1972960"/>
              <a:gd name="connsiteX1" fmla="*/ 1806612 w 3330612"/>
              <a:gd name="connsiteY1" fmla="*/ 1972960 h 1972960"/>
              <a:gd name="connsiteX2" fmla="*/ 1524000 w 3330612"/>
              <a:gd name="connsiteY2" fmla="*/ 1664201 h 1972960"/>
              <a:gd name="connsiteX3" fmla="*/ 1241388 w 3330612"/>
              <a:gd name="connsiteY3" fmla="*/ 1972960 h 1972960"/>
              <a:gd name="connsiteX4" fmla="*/ 0 w 3330612"/>
              <a:gd name="connsiteY4" fmla="*/ 1972960 h 1972960"/>
              <a:gd name="connsiteX5" fmla="*/ 0 w 3330612"/>
              <a:gd name="connsiteY5" fmla="*/ 295360 h 1972960"/>
              <a:gd name="connsiteX6" fmla="*/ 1216592 w 3330612"/>
              <a:gd name="connsiteY6" fmla="*/ 295360 h 1972960"/>
              <a:gd name="connsiteX7" fmla="*/ 1221514 w 3330612"/>
              <a:gd name="connsiteY7" fmla="*/ 246533 h 1972960"/>
              <a:gd name="connsiteX8" fmla="*/ 1524000 w 3330612"/>
              <a:gd name="connsiteY8" fmla="*/ 0 h 1972960"/>
              <a:gd name="connsiteX9" fmla="*/ 1826486 w 3330612"/>
              <a:gd name="connsiteY9" fmla="*/ 246533 h 1972960"/>
              <a:gd name="connsiteX10" fmla="*/ 1831408 w 3330612"/>
              <a:gd name="connsiteY10" fmla="*/ 295360 h 1972960"/>
              <a:gd name="connsiteX11" fmla="*/ 3048000 w 3330612"/>
              <a:gd name="connsiteY11" fmla="*/ 295360 h 1972960"/>
              <a:gd name="connsiteX12" fmla="*/ 3048000 w 3330612"/>
              <a:gd name="connsiteY12" fmla="*/ 825401 h 1972960"/>
              <a:gd name="connsiteX13" fmla="*/ 3330612 w 3330612"/>
              <a:gd name="connsiteY13" fmla="*/ 1134160 h 1972960"/>
              <a:gd name="connsiteX14" fmla="*/ 3048000 w 3330612"/>
              <a:gd name="connsiteY14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72960">
                <a:moveTo>
                  <a:pt x="3048000" y="1972960"/>
                </a:moveTo>
                <a:lnTo>
                  <a:pt x="1806612" y="1972960"/>
                </a:lnTo>
                <a:cubicBezTo>
                  <a:pt x="1806612" y="1802437"/>
                  <a:pt x="1680082" y="1664201"/>
                  <a:pt x="1524000" y="1664201"/>
                </a:cubicBezTo>
                <a:cubicBezTo>
                  <a:pt x="1367918" y="1664201"/>
                  <a:pt x="1241388" y="1802437"/>
                  <a:pt x="1241388" y="1972960"/>
                </a:cubicBezTo>
                <a:lnTo>
                  <a:pt x="0" y="1972960"/>
                </a:lnTo>
                <a:lnTo>
                  <a:pt x="0" y="295360"/>
                </a:lnTo>
                <a:lnTo>
                  <a:pt x="1216592" y="295360"/>
                </a:lnTo>
                <a:lnTo>
                  <a:pt x="1221514" y="246533"/>
                </a:lnTo>
                <a:cubicBezTo>
                  <a:pt x="1250304" y="105837"/>
                  <a:pt x="1374792" y="0"/>
                  <a:pt x="1524000" y="0"/>
                </a:cubicBezTo>
                <a:cubicBezTo>
                  <a:pt x="1673208" y="0"/>
                  <a:pt x="1797695" y="105837"/>
                  <a:pt x="1826486" y="246533"/>
                </a:cubicBezTo>
                <a:lnTo>
                  <a:pt x="1831408" y="295360"/>
                </a:lnTo>
                <a:lnTo>
                  <a:pt x="3048000" y="295360"/>
                </a:lnTo>
                <a:lnTo>
                  <a:pt x="3048000" y="825401"/>
                </a:lnTo>
                <a:cubicBezTo>
                  <a:pt x="3204082" y="825401"/>
                  <a:pt x="3330612" y="963637"/>
                  <a:pt x="3330612" y="1134160"/>
                </a:cubicBezTo>
                <a:cubicBezTo>
                  <a:pt x="3330612" y="1304683"/>
                  <a:pt x="3204082" y="1442919"/>
                  <a:pt x="3048000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7" name="Forme libre 86" hidden="1"/>
          <p:cNvSpPr/>
          <p:nvPr/>
        </p:nvSpPr>
        <p:spPr>
          <a:xfrm flipV="1">
            <a:off x="27441" y="3113451"/>
            <a:ext cx="3048000" cy="2030051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781675 w 3048000"/>
              <a:gd name="connsiteY8" fmla="*/ 0 h 2030051"/>
              <a:gd name="connsiteX9" fmla="*/ 1787237 w 3048000"/>
              <a:gd name="connsiteY9" fmla="*/ 56892 h 2030051"/>
              <a:gd name="connsiteX10" fmla="*/ 1496560 w 3048000"/>
              <a:gd name="connsiteY10" fmla="*/ 356635 h 2030051"/>
              <a:gd name="connsiteX11" fmla="*/ 1205883 w 3048000"/>
              <a:gd name="connsiteY11" fmla="*/ 56892 h 2030051"/>
              <a:gd name="connsiteX12" fmla="*/ 1211445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1714501 h 2030051"/>
              <a:gd name="connsiteX15" fmla="*/ 1241388 w 3048000"/>
              <a:gd name="connsiteY15" fmla="*/ 1714501 h 2030051"/>
              <a:gd name="connsiteX16" fmla="*/ 1241459 w 3048000"/>
              <a:gd name="connsiteY16" fmla="*/ 1713719 h 2030051"/>
              <a:gd name="connsiteX17" fmla="*/ 1247157 w 3048000"/>
              <a:gd name="connsiteY17" fmla="*/ 1776838 h 2030051"/>
              <a:gd name="connsiteX18" fmla="*/ 1525409 w 3048000"/>
              <a:gd name="connsiteY18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781675" y="0"/>
                </a:lnTo>
                <a:lnTo>
                  <a:pt x="1787237" y="56892"/>
                </a:lnTo>
                <a:cubicBezTo>
                  <a:pt x="1787237" y="222435"/>
                  <a:pt x="1657096" y="356635"/>
                  <a:pt x="1496560" y="356635"/>
                </a:cubicBezTo>
                <a:cubicBezTo>
                  <a:pt x="1336024" y="356635"/>
                  <a:pt x="1205883" y="222435"/>
                  <a:pt x="1205883" y="56892"/>
                </a:cubicBezTo>
                <a:lnTo>
                  <a:pt x="1211445" y="0"/>
                </a:lnTo>
                <a:lnTo>
                  <a:pt x="0" y="0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7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77" name="Forme libre 76" hidden="1"/>
          <p:cNvSpPr/>
          <p:nvPr/>
        </p:nvSpPr>
        <p:spPr>
          <a:xfrm flipH="1" flipV="1">
            <a:off x="2792827" y="3415308"/>
            <a:ext cx="3639371" cy="2016357"/>
          </a:xfrm>
          <a:custGeom>
            <a:avLst/>
            <a:gdLst>
              <a:gd name="connsiteX0" fmla="*/ 3356759 w 3639371"/>
              <a:gd name="connsiteY0" fmla="*/ 1972960 h 1972960"/>
              <a:gd name="connsiteX1" fmla="*/ 2115371 w 3639371"/>
              <a:gd name="connsiteY1" fmla="*/ 1972960 h 1972960"/>
              <a:gd name="connsiteX2" fmla="*/ 1832759 w 3639371"/>
              <a:gd name="connsiteY2" fmla="*/ 1664201 h 1972960"/>
              <a:gd name="connsiteX3" fmla="*/ 1550147 w 3639371"/>
              <a:gd name="connsiteY3" fmla="*/ 1972960 h 1972960"/>
              <a:gd name="connsiteX4" fmla="*/ 308759 w 3639371"/>
              <a:gd name="connsiteY4" fmla="*/ 1972960 h 1972960"/>
              <a:gd name="connsiteX5" fmla="*/ 308759 w 3639371"/>
              <a:gd name="connsiteY5" fmla="*/ 1465593 h 1972960"/>
              <a:gd name="connsiteX6" fmla="*/ 0 w 3639371"/>
              <a:gd name="connsiteY6" fmla="*/ 1156834 h 1972960"/>
              <a:gd name="connsiteX7" fmla="*/ 308759 w 3639371"/>
              <a:gd name="connsiteY7" fmla="*/ 848075 h 1972960"/>
              <a:gd name="connsiteX8" fmla="*/ 308759 w 3639371"/>
              <a:gd name="connsiteY8" fmla="*/ 295360 h 1972960"/>
              <a:gd name="connsiteX9" fmla="*/ 1525350 w 3639371"/>
              <a:gd name="connsiteY9" fmla="*/ 295360 h 1972960"/>
              <a:gd name="connsiteX10" fmla="*/ 1530272 w 3639371"/>
              <a:gd name="connsiteY10" fmla="*/ 246533 h 1972960"/>
              <a:gd name="connsiteX11" fmla="*/ 1832758 w 3639371"/>
              <a:gd name="connsiteY11" fmla="*/ 0 h 1972960"/>
              <a:gd name="connsiteX12" fmla="*/ 2135244 w 3639371"/>
              <a:gd name="connsiteY12" fmla="*/ 246533 h 1972960"/>
              <a:gd name="connsiteX13" fmla="*/ 2140166 w 3639371"/>
              <a:gd name="connsiteY13" fmla="*/ 295360 h 1972960"/>
              <a:gd name="connsiteX14" fmla="*/ 3356759 w 3639371"/>
              <a:gd name="connsiteY14" fmla="*/ 295360 h 1972960"/>
              <a:gd name="connsiteX15" fmla="*/ 3356759 w 3639371"/>
              <a:gd name="connsiteY15" fmla="*/ 825401 h 1972960"/>
              <a:gd name="connsiteX16" fmla="*/ 3639371 w 3639371"/>
              <a:gd name="connsiteY16" fmla="*/ 1134160 h 1972960"/>
              <a:gd name="connsiteX17" fmla="*/ 3356759 w 3639371"/>
              <a:gd name="connsiteY17" fmla="*/ 1442919 h 197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39371" h="1972960">
                <a:moveTo>
                  <a:pt x="3356759" y="1972960"/>
                </a:moveTo>
                <a:lnTo>
                  <a:pt x="2115371" y="1972960"/>
                </a:lnTo>
                <a:cubicBezTo>
                  <a:pt x="2115371" y="1802437"/>
                  <a:pt x="1988842" y="1664201"/>
                  <a:pt x="1832759" y="1664201"/>
                </a:cubicBezTo>
                <a:cubicBezTo>
                  <a:pt x="1676677" y="1664201"/>
                  <a:pt x="1550147" y="1802437"/>
                  <a:pt x="1550147" y="1972960"/>
                </a:cubicBezTo>
                <a:lnTo>
                  <a:pt x="308759" y="1972960"/>
                </a:lnTo>
                <a:lnTo>
                  <a:pt x="308759" y="1465593"/>
                </a:lnTo>
                <a:cubicBezTo>
                  <a:pt x="138236" y="1465593"/>
                  <a:pt x="0" y="1327357"/>
                  <a:pt x="0" y="1156834"/>
                </a:cubicBezTo>
                <a:cubicBezTo>
                  <a:pt x="0" y="986311"/>
                  <a:pt x="138236" y="848075"/>
                  <a:pt x="308759" y="848075"/>
                </a:cubicBezTo>
                <a:lnTo>
                  <a:pt x="308759" y="295360"/>
                </a:lnTo>
                <a:lnTo>
                  <a:pt x="1525350" y="295360"/>
                </a:lnTo>
                <a:lnTo>
                  <a:pt x="1530272" y="246533"/>
                </a:lnTo>
                <a:cubicBezTo>
                  <a:pt x="1559063" y="105837"/>
                  <a:pt x="1683551" y="0"/>
                  <a:pt x="1832758" y="0"/>
                </a:cubicBezTo>
                <a:cubicBezTo>
                  <a:pt x="1981966" y="0"/>
                  <a:pt x="2106454" y="105837"/>
                  <a:pt x="2135244" y="246533"/>
                </a:cubicBezTo>
                <a:lnTo>
                  <a:pt x="2140166" y="295360"/>
                </a:lnTo>
                <a:lnTo>
                  <a:pt x="3356759" y="295360"/>
                </a:lnTo>
                <a:lnTo>
                  <a:pt x="3356759" y="825401"/>
                </a:lnTo>
                <a:cubicBezTo>
                  <a:pt x="3512842" y="825401"/>
                  <a:pt x="3639371" y="963637"/>
                  <a:pt x="3639371" y="1134160"/>
                </a:cubicBezTo>
                <a:cubicBezTo>
                  <a:pt x="3639371" y="1304683"/>
                  <a:pt x="3512842" y="1442919"/>
                  <a:pt x="3356759" y="1442919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84" name="Forme libre 83" hidden="1"/>
          <p:cNvSpPr/>
          <p:nvPr/>
        </p:nvSpPr>
        <p:spPr>
          <a:xfrm flipV="1">
            <a:off x="6123441" y="3058673"/>
            <a:ext cx="3048000" cy="2043745"/>
          </a:xfrm>
          <a:custGeom>
            <a:avLst/>
            <a:gdLst>
              <a:gd name="connsiteX0" fmla="*/ 1525409 w 3048000"/>
              <a:gd name="connsiteY0" fmla="*/ 2030051 h 2030051"/>
              <a:gd name="connsiteX1" fmla="*/ 1803660 w 3048000"/>
              <a:gd name="connsiteY1" fmla="*/ 1776838 h 2030051"/>
              <a:gd name="connsiteX2" fmla="*/ 1809288 w 3048000"/>
              <a:gd name="connsiteY2" fmla="*/ 1714501 h 2030051"/>
              <a:gd name="connsiteX3" fmla="*/ 3048000 w 3048000"/>
              <a:gd name="connsiteY3" fmla="*/ 1714501 h 2030051"/>
              <a:gd name="connsiteX4" fmla="*/ 3048000 w 3048000"/>
              <a:gd name="connsiteY4" fmla="*/ 1172801 h 2030051"/>
              <a:gd name="connsiteX5" fmla="*/ 2765388 w 3048000"/>
              <a:gd name="connsiteY5" fmla="*/ 857250 h 2030051"/>
              <a:gd name="connsiteX6" fmla="*/ 3048000 w 3048000"/>
              <a:gd name="connsiteY6" fmla="*/ 541700 h 2030051"/>
              <a:gd name="connsiteX7" fmla="*/ 3048000 w 3048000"/>
              <a:gd name="connsiteY7" fmla="*/ 0 h 2030051"/>
              <a:gd name="connsiteX8" fmla="*/ 1801861 w 3048000"/>
              <a:gd name="connsiteY8" fmla="*/ 0 h 2030051"/>
              <a:gd name="connsiteX9" fmla="*/ 1806744 w 3048000"/>
              <a:gd name="connsiteY9" fmla="*/ 48014 h 2030051"/>
              <a:gd name="connsiteX10" fmla="*/ 1510280 w 3048000"/>
              <a:gd name="connsiteY10" fmla="*/ 341866 h 2030051"/>
              <a:gd name="connsiteX11" fmla="*/ 1213816 w 3048000"/>
              <a:gd name="connsiteY11" fmla="*/ 48014 h 2030051"/>
              <a:gd name="connsiteX12" fmla="*/ 1218700 w 3048000"/>
              <a:gd name="connsiteY12" fmla="*/ 0 h 2030051"/>
              <a:gd name="connsiteX13" fmla="*/ 0 w 3048000"/>
              <a:gd name="connsiteY13" fmla="*/ 0 h 2030051"/>
              <a:gd name="connsiteX14" fmla="*/ 0 w 3048000"/>
              <a:gd name="connsiteY14" fmla="*/ 548548 h 2030051"/>
              <a:gd name="connsiteX15" fmla="*/ 62225 w 3048000"/>
              <a:gd name="connsiteY15" fmla="*/ 554959 h 2030051"/>
              <a:gd name="connsiteX16" fmla="*/ 308758 w 3048000"/>
              <a:gd name="connsiteY16" fmla="*/ 864099 h 2030051"/>
              <a:gd name="connsiteX17" fmla="*/ 62225 w 3048000"/>
              <a:gd name="connsiteY17" fmla="*/ 1173238 h 2030051"/>
              <a:gd name="connsiteX18" fmla="*/ 0 w 3048000"/>
              <a:gd name="connsiteY18" fmla="*/ 1179649 h 2030051"/>
              <a:gd name="connsiteX19" fmla="*/ 0 w 3048000"/>
              <a:gd name="connsiteY19" fmla="*/ 1714501 h 2030051"/>
              <a:gd name="connsiteX20" fmla="*/ 1241388 w 3048000"/>
              <a:gd name="connsiteY20" fmla="*/ 1714501 h 2030051"/>
              <a:gd name="connsiteX21" fmla="*/ 1241459 w 3048000"/>
              <a:gd name="connsiteY21" fmla="*/ 1713719 h 2030051"/>
              <a:gd name="connsiteX22" fmla="*/ 1247158 w 3048000"/>
              <a:gd name="connsiteY22" fmla="*/ 1776838 h 2030051"/>
              <a:gd name="connsiteX23" fmla="*/ 1525409 w 3048000"/>
              <a:gd name="connsiteY23" fmla="*/ 2030051 h 203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048000" h="2030051">
                <a:moveTo>
                  <a:pt x="1525409" y="2030051"/>
                </a:moveTo>
                <a:cubicBezTo>
                  <a:pt x="1662661" y="2030051"/>
                  <a:pt x="1777176" y="1921347"/>
                  <a:pt x="1803660" y="1776838"/>
                </a:cubicBezTo>
                <a:lnTo>
                  <a:pt x="1809288" y="1714501"/>
                </a:lnTo>
                <a:lnTo>
                  <a:pt x="3048000" y="1714501"/>
                </a:lnTo>
                <a:lnTo>
                  <a:pt x="3048000" y="1172801"/>
                </a:lnTo>
                <a:cubicBezTo>
                  <a:pt x="2891918" y="1172801"/>
                  <a:pt x="2765388" y="1031524"/>
                  <a:pt x="2765388" y="857250"/>
                </a:cubicBezTo>
                <a:cubicBezTo>
                  <a:pt x="2765388" y="682977"/>
                  <a:pt x="2891918" y="541700"/>
                  <a:pt x="3048000" y="541700"/>
                </a:cubicBezTo>
                <a:lnTo>
                  <a:pt x="3048000" y="0"/>
                </a:lnTo>
                <a:lnTo>
                  <a:pt x="1801861" y="0"/>
                </a:lnTo>
                <a:lnTo>
                  <a:pt x="1806744" y="48014"/>
                </a:lnTo>
                <a:cubicBezTo>
                  <a:pt x="1806744" y="210304"/>
                  <a:pt x="1674013" y="341866"/>
                  <a:pt x="1510280" y="341866"/>
                </a:cubicBezTo>
                <a:cubicBezTo>
                  <a:pt x="1346547" y="341866"/>
                  <a:pt x="1213816" y="210304"/>
                  <a:pt x="1213816" y="48014"/>
                </a:cubicBezTo>
                <a:lnTo>
                  <a:pt x="1218700" y="0"/>
                </a:lnTo>
                <a:lnTo>
                  <a:pt x="0" y="0"/>
                </a:lnTo>
                <a:lnTo>
                  <a:pt x="0" y="548548"/>
                </a:lnTo>
                <a:lnTo>
                  <a:pt x="62225" y="554959"/>
                </a:lnTo>
                <a:cubicBezTo>
                  <a:pt x="202921" y="584384"/>
                  <a:pt x="308758" y="711610"/>
                  <a:pt x="308758" y="864099"/>
                </a:cubicBezTo>
                <a:cubicBezTo>
                  <a:pt x="308758" y="1016589"/>
                  <a:pt x="202921" y="1143815"/>
                  <a:pt x="62225" y="1173238"/>
                </a:cubicBezTo>
                <a:lnTo>
                  <a:pt x="0" y="1179649"/>
                </a:lnTo>
                <a:lnTo>
                  <a:pt x="0" y="1714501"/>
                </a:lnTo>
                <a:lnTo>
                  <a:pt x="1241388" y="1714501"/>
                </a:lnTo>
                <a:lnTo>
                  <a:pt x="1241459" y="1713719"/>
                </a:lnTo>
                <a:lnTo>
                  <a:pt x="1247158" y="1776838"/>
                </a:lnTo>
                <a:cubicBezTo>
                  <a:pt x="1273642" y="1921347"/>
                  <a:pt x="1388156" y="2030051"/>
                  <a:pt x="1525409" y="2030051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 useBgFill="1">
        <p:nvSpPr>
          <p:cNvPr id="63" name="Forme libre 62" hidden="1"/>
          <p:cNvSpPr/>
          <p:nvPr/>
        </p:nvSpPr>
        <p:spPr>
          <a:xfrm flipH="1" flipV="1">
            <a:off x="8888828" y="3429003"/>
            <a:ext cx="3330612" cy="2043744"/>
          </a:xfrm>
          <a:custGeom>
            <a:avLst/>
            <a:gdLst>
              <a:gd name="connsiteX0" fmla="*/ 3048000 w 3330612"/>
              <a:gd name="connsiteY0" fmla="*/ 1999758 h 1999758"/>
              <a:gd name="connsiteX1" fmla="*/ 1806612 w 3330612"/>
              <a:gd name="connsiteY1" fmla="*/ 1999758 h 1999758"/>
              <a:gd name="connsiteX2" fmla="*/ 1524000 w 3330612"/>
              <a:gd name="connsiteY2" fmla="*/ 1690999 h 1999758"/>
              <a:gd name="connsiteX3" fmla="*/ 1241388 w 3330612"/>
              <a:gd name="connsiteY3" fmla="*/ 1999758 h 1999758"/>
              <a:gd name="connsiteX4" fmla="*/ 0 w 3330612"/>
              <a:gd name="connsiteY4" fmla="*/ 1999758 h 1999758"/>
              <a:gd name="connsiteX5" fmla="*/ 0 w 3330612"/>
              <a:gd name="connsiteY5" fmla="*/ 322158 h 1999758"/>
              <a:gd name="connsiteX6" fmla="*/ 1216592 w 3330612"/>
              <a:gd name="connsiteY6" fmla="*/ 322158 h 1999758"/>
              <a:gd name="connsiteX7" fmla="*/ 1215241 w 3330612"/>
              <a:gd name="connsiteY7" fmla="*/ 308759 h 1999758"/>
              <a:gd name="connsiteX8" fmla="*/ 1524000 w 3330612"/>
              <a:gd name="connsiteY8" fmla="*/ 0 h 1999758"/>
              <a:gd name="connsiteX9" fmla="*/ 1832759 w 3330612"/>
              <a:gd name="connsiteY9" fmla="*/ 308759 h 1999758"/>
              <a:gd name="connsiteX10" fmla="*/ 1831408 w 3330612"/>
              <a:gd name="connsiteY10" fmla="*/ 322158 h 1999758"/>
              <a:gd name="connsiteX11" fmla="*/ 3048000 w 3330612"/>
              <a:gd name="connsiteY11" fmla="*/ 322158 h 1999758"/>
              <a:gd name="connsiteX12" fmla="*/ 3048000 w 3330612"/>
              <a:gd name="connsiteY12" fmla="*/ 852199 h 1999758"/>
              <a:gd name="connsiteX13" fmla="*/ 3330612 w 3330612"/>
              <a:gd name="connsiteY13" fmla="*/ 1160958 h 1999758"/>
              <a:gd name="connsiteX14" fmla="*/ 3048000 w 3330612"/>
              <a:gd name="connsiteY14" fmla="*/ 1469717 h 199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30612" h="1999758">
                <a:moveTo>
                  <a:pt x="3048000" y="1999758"/>
                </a:moveTo>
                <a:lnTo>
                  <a:pt x="1806612" y="1999758"/>
                </a:lnTo>
                <a:cubicBezTo>
                  <a:pt x="1806612" y="1829235"/>
                  <a:pt x="1680082" y="1690999"/>
                  <a:pt x="1524000" y="1690999"/>
                </a:cubicBezTo>
                <a:cubicBezTo>
                  <a:pt x="1367918" y="1690999"/>
                  <a:pt x="1241388" y="1829235"/>
                  <a:pt x="1241388" y="1999758"/>
                </a:cubicBezTo>
                <a:lnTo>
                  <a:pt x="0" y="1999758"/>
                </a:lnTo>
                <a:lnTo>
                  <a:pt x="0" y="322158"/>
                </a:lnTo>
                <a:lnTo>
                  <a:pt x="1216592" y="322158"/>
                </a:lnTo>
                <a:lnTo>
                  <a:pt x="1215241" y="308759"/>
                </a:lnTo>
                <a:cubicBezTo>
                  <a:pt x="1215241" y="138236"/>
                  <a:pt x="1353477" y="0"/>
                  <a:pt x="1524000" y="0"/>
                </a:cubicBezTo>
                <a:cubicBezTo>
                  <a:pt x="1694523" y="0"/>
                  <a:pt x="1832759" y="138236"/>
                  <a:pt x="1832759" y="308759"/>
                </a:cubicBezTo>
                <a:lnTo>
                  <a:pt x="1831408" y="322158"/>
                </a:lnTo>
                <a:lnTo>
                  <a:pt x="3048000" y="322158"/>
                </a:lnTo>
                <a:lnTo>
                  <a:pt x="3048000" y="852199"/>
                </a:lnTo>
                <a:cubicBezTo>
                  <a:pt x="3204083" y="852199"/>
                  <a:pt x="3330612" y="990435"/>
                  <a:pt x="3330612" y="1160958"/>
                </a:cubicBezTo>
                <a:cubicBezTo>
                  <a:pt x="3330612" y="1331481"/>
                  <a:pt x="3204083" y="1469717"/>
                  <a:pt x="3048000" y="1469717"/>
                </a:cubicBezTo>
                <a:close/>
              </a:path>
            </a:pathLst>
          </a:custGeom>
          <a:ln w="28575">
            <a:solidFill>
              <a:schemeClr val="bg1">
                <a:lumMod val="65000"/>
              </a:schemeClr>
            </a:solidFill>
          </a:ln>
          <a:effectLst>
            <a:glow rad="12700">
              <a:schemeClr val="bg1">
                <a:lumMod val="85000"/>
                <a:alpha val="48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 w="63500" h="57150" prst="angle"/>
            <a:bevelB w="31750" h="31750"/>
            <a:extrusionClr>
              <a:schemeClr val="tx1"/>
            </a:extrusionClr>
            <a:contourClr>
              <a:schemeClr val="bg1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227475" y="5007310"/>
            <a:ext cx="1691679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  </a:t>
            </a:r>
            <a:r>
              <a:rPr lang="fr-FR" sz="2000" b="1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©  </a:t>
            </a: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Photos:</a:t>
            </a:r>
          </a:p>
        </p:txBody>
      </p:sp>
      <p:sp>
        <p:nvSpPr>
          <p:cNvPr id="20" name="ZoneTexte 11"/>
          <p:cNvSpPr txBox="1">
            <a:spLocks noChangeArrowheads="1"/>
          </p:cNvSpPr>
          <p:nvPr/>
        </p:nvSpPr>
        <p:spPr bwMode="auto">
          <a:xfrm>
            <a:off x="2170573" y="4961074"/>
            <a:ext cx="720090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HerrA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-132688" y="4462130"/>
            <a:ext cx="1691679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Réalisé le: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810410" y="4462130"/>
            <a:ext cx="7164288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000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29 juillet 2022</a:t>
            </a:r>
            <a:endParaRPr lang="fr-FR" sz="2000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-132688" y="5440502"/>
            <a:ext cx="2051842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    </a:t>
            </a:r>
            <a:r>
              <a:rPr lang="fr-FR" sz="2000" b="1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©Animation</a:t>
            </a:r>
            <a:endParaRPr lang="fr-FR" sz="2000" b="1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24" name="ZoneTexte 11"/>
          <p:cNvSpPr txBox="1">
            <a:spLocks noChangeArrowheads="1"/>
          </p:cNvSpPr>
          <p:nvPr/>
        </p:nvSpPr>
        <p:spPr bwMode="auto">
          <a:xfrm>
            <a:off x="2170573" y="5394265"/>
            <a:ext cx="720090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HerrA</a:t>
            </a:r>
          </a:p>
        </p:txBody>
      </p:sp>
      <p:sp>
        <p:nvSpPr>
          <p:cNvPr id="25" name="ZoneTexte 14"/>
          <p:cNvSpPr txBox="1">
            <a:spLocks noChangeArrowheads="1"/>
          </p:cNvSpPr>
          <p:nvPr/>
        </p:nvSpPr>
        <p:spPr bwMode="auto">
          <a:xfrm>
            <a:off x="6305741" y="6317465"/>
            <a:ext cx="671050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rgbClr val="FFFF00"/>
                </a:solidFill>
                <a:latin typeface="Arial" panose="020B0604020202020204" pitchFamily="34" charset="0"/>
              </a:rPr>
              <a:t>Si vous désirez contacter l’auteur cliquez sur le logo</a:t>
            </a:r>
          </a:p>
        </p:txBody>
      </p:sp>
      <p:grpSp>
        <p:nvGrpSpPr>
          <p:cNvPr id="26" name="Groupe 25"/>
          <p:cNvGrpSpPr/>
          <p:nvPr/>
        </p:nvGrpSpPr>
        <p:grpSpPr>
          <a:xfrm>
            <a:off x="8493015" y="4109621"/>
            <a:ext cx="3179202" cy="2246247"/>
            <a:chOff x="6212226" y="2208056"/>
            <a:chExt cx="4147262" cy="2959046"/>
          </a:xfrm>
        </p:grpSpPr>
        <p:pic>
          <p:nvPicPr>
            <p:cNvPr id="27" name="Picture 13" descr="D:\1 Ma planete\images\copyrith bleu.gif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4797" y="2208056"/>
              <a:ext cx="3518716" cy="2959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Rectangle 27"/>
            <p:cNvSpPr/>
            <p:nvPr/>
          </p:nvSpPr>
          <p:spPr>
            <a:xfrm>
              <a:off x="6212226" y="2478018"/>
              <a:ext cx="4147262" cy="932519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fr-FR" sz="2400" b="1" dirty="0">
                  <a:solidFill>
                    <a:schemeClr val="bg1">
                      <a:lumMod val="85000"/>
                    </a:schemeClr>
                  </a:solidFill>
                  <a:latin typeface="Cooper Black" panose="0208090404030B020404" pitchFamily="18" charset="0"/>
                </a:rPr>
                <a:t>Création:</a:t>
              </a:r>
              <a:r>
                <a:rPr lang="fr-FR" sz="4000" b="1" dirty="0">
                  <a:solidFill>
                    <a:schemeClr val="bg1">
                      <a:lumMod val="85000"/>
                    </a:schemeClr>
                  </a:solidFill>
                  <a:latin typeface="Cooper Black" panose="0208090404030B020404" pitchFamily="18" charset="0"/>
                </a:rPr>
                <a:t> </a:t>
              </a:r>
              <a:endParaRPr lang="fr-FR" sz="2400" b="1" dirty="0">
                <a:solidFill>
                  <a:schemeClr val="bg1">
                    <a:lumMod val="85000"/>
                  </a:schemeClr>
                </a:solidFill>
                <a:latin typeface="Cooper Black" panose="0208090404030B020404" pitchFamily="18" charset="0"/>
              </a:endParaRPr>
            </a:p>
          </p:txBody>
        </p:sp>
        <p:pic>
          <p:nvPicPr>
            <p:cNvPr id="29" name="Picture 12" descr="D:\EasyPHP-DevServer-13.1VC9\data\localweb\pps_com\01_ a ajouter\Images\favicon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90347" y="4321654"/>
              <a:ext cx="537504" cy="548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Rectangle 35"/>
          <p:cNvSpPr/>
          <p:nvPr/>
        </p:nvSpPr>
        <p:spPr bwMode="auto">
          <a:xfrm>
            <a:off x="-444500" y="5844890"/>
            <a:ext cx="2373892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    </a:t>
            </a:r>
            <a:r>
              <a:rPr lang="fr-FR" sz="2000" b="1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Titre musique</a:t>
            </a:r>
            <a:endParaRPr lang="fr-FR" sz="2000" b="1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37" name="ZoneTexte 11"/>
          <p:cNvSpPr txBox="1">
            <a:spLocks noChangeArrowheads="1"/>
          </p:cNvSpPr>
          <p:nvPr/>
        </p:nvSpPr>
        <p:spPr bwMode="auto">
          <a:xfrm>
            <a:off x="2170573" y="5791029"/>
            <a:ext cx="7200900" cy="459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b="1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Fantasia</a:t>
            </a:r>
            <a:endParaRPr lang="fr-FR" b="1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38" name="ZoneTexte 11"/>
          <p:cNvSpPr txBox="1">
            <a:spLocks noChangeArrowheads="1"/>
          </p:cNvSpPr>
          <p:nvPr/>
        </p:nvSpPr>
        <p:spPr bwMode="auto">
          <a:xfrm>
            <a:off x="2170573" y="6187793"/>
            <a:ext cx="7200900" cy="459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b="1" dirty="0" err="1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Sabidas</a:t>
            </a:r>
            <a:endParaRPr lang="fr-FR" b="1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39" name="Rectangle 38"/>
          <p:cNvSpPr/>
          <p:nvPr/>
        </p:nvSpPr>
        <p:spPr bwMode="auto">
          <a:xfrm>
            <a:off x="-423091" y="6217352"/>
            <a:ext cx="2373892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000" b="1" dirty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    </a:t>
            </a:r>
            <a:r>
              <a:rPr lang="fr-FR" sz="2000" b="1" dirty="0" smtClean="0">
                <a:ln w="50800"/>
                <a:solidFill>
                  <a:srgbClr val="FFFF00"/>
                </a:solidFill>
                <a:latin typeface="Cooper Black" panose="0208090404030B020404" pitchFamily="18" charset="0"/>
              </a:rPr>
              <a:t>Interprète</a:t>
            </a:r>
            <a:endParaRPr lang="fr-FR" sz="2000" b="1" dirty="0">
              <a:ln w="50800"/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96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300">
        <p15:prstTrans prst="curtains"/>
      </p:transition>
    </mc:Choice>
    <mc:Fallback xmlns="">
      <p:transition spd="slow" advClick="0" advTm="4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50"/>
                            </p:stCondLst>
                            <p:childTnLst>
                              <p:par>
                                <p:cTn id="4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50"/>
                            </p:stCondLst>
                            <p:childTnLst>
                              <p:par>
                                <p:cTn id="4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1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3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decel="100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decel="100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decel="100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decel="100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decel="100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decel="100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decel="100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" decel="100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00" decel="100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" decel="100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" decel="100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" decel="100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7" grpId="1" animBg="1"/>
      <p:bldP spid="75" grpId="0" animBg="1"/>
      <p:bldP spid="75" grpId="1" animBg="1"/>
      <p:bldP spid="46" grpId="0" animBg="1"/>
      <p:bldP spid="46" grpId="1" animBg="1"/>
      <p:bldP spid="67" grpId="0" animBg="1"/>
      <p:bldP spid="67" grpId="1" animBg="1"/>
      <p:bldP spid="65" grpId="0" animBg="1"/>
      <p:bldP spid="65" grpId="1" animBg="1"/>
      <p:bldP spid="35" grpId="0" animBg="1"/>
      <p:bldP spid="35" grpId="1" animBg="1"/>
      <p:bldP spid="81" grpId="0" animBg="1"/>
      <p:bldP spid="81" grpId="1" animBg="1"/>
      <p:bldP spid="54" grpId="0" animBg="1"/>
      <p:bldP spid="54" grpId="1" animBg="1"/>
      <p:bldP spid="87" grpId="0" animBg="1"/>
      <p:bldP spid="87" grpId="1" animBg="1"/>
      <p:bldP spid="77" grpId="0" animBg="1"/>
      <p:bldP spid="77" grpId="1" animBg="1"/>
      <p:bldP spid="84" grpId="0" animBg="1"/>
      <p:bldP spid="84" grpId="1" animBg="1"/>
      <p:bldP spid="63" grpId="0" animBg="1"/>
      <p:bldP spid="6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>
            <a:grpSpLocks/>
          </p:cNvGrpSpPr>
          <p:nvPr/>
        </p:nvGrpSpPr>
        <p:grpSpPr bwMode="auto">
          <a:xfrm>
            <a:off x="2222500" y="527458"/>
            <a:ext cx="7716295" cy="5949542"/>
            <a:chOff x="0" y="-11548"/>
            <a:chExt cx="9131463" cy="6869548"/>
          </a:xfrm>
        </p:grpSpPr>
        <p:sp>
          <p:nvSpPr>
            <p:cNvPr id="4" name="Rectangle 3"/>
            <p:cNvSpPr/>
            <p:nvPr/>
          </p:nvSpPr>
          <p:spPr>
            <a:xfrm>
              <a:off x="8820307" y="-705"/>
              <a:ext cx="311156" cy="685870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fr-FR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0" y="6236876"/>
              <a:ext cx="9131463" cy="6211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fr-FR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615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1548"/>
              <a:ext cx="9036496" cy="6536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hlinkClick r:id="rId3"/>
          </p:cNvPr>
          <p:cNvSpPr/>
          <p:nvPr/>
        </p:nvSpPr>
        <p:spPr>
          <a:xfrm>
            <a:off x="2999656" y="4037002"/>
            <a:ext cx="6192688" cy="338554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eaLnBrk="1" hangingPunct="1">
              <a:defRPr/>
            </a:pPr>
            <a:r>
              <a:rPr lang="fr-FR" sz="16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en cliquant ici</a:t>
            </a:r>
            <a:endParaRPr lang="fr-FR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11463" y="2524835"/>
            <a:ext cx="914400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0565" y="1588731"/>
            <a:ext cx="214674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213521" y="605858"/>
            <a:ext cx="5699803" cy="5663501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2000" b="1" spc="600" dirty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0523" y="967055"/>
            <a:ext cx="3810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hlinkClick r:id="" action="ppaction://hlinkshowjump?jump=endshow"/>
          </p:cNvPr>
          <p:cNvSpPr/>
          <p:nvPr/>
        </p:nvSpPr>
        <p:spPr>
          <a:xfrm>
            <a:off x="1654645" y="6150114"/>
            <a:ext cx="106150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EXIT</a:t>
            </a:r>
          </a:p>
        </p:txBody>
      </p:sp>
    </p:spTree>
    <p:extLst>
      <p:ext uri="{BB962C8B-B14F-4D97-AF65-F5344CB8AC3E}">
        <p14:creationId xmlns:p14="http://schemas.microsoft.com/office/powerpoint/2010/main" val="13541079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77</Words>
  <Application>Microsoft Office PowerPoint</Application>
  <PresentationFormat>Grand écran</PresentationFormat>
  <Paragraphs>26</Paragraphs>
  <Slides>18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18</vt:i4>
      </vt:variant>
    </vt:vector>
  </HeadingPairs>
  <TitlesOfParts>
    <vt:vector size="27" baseType="lpstr">
      <vt:lpstr>Arial</vt:lpstr>
      <vt:lpstr>Arial Rounded MT Bold</vt:lpstr>
      <vt:lpstr>Calibri</vt:lpstr>
      <vt:lpstr>Calibri Light</vt:lpstr>
      <vt:lpstr>Cooper Black</vt:lpstr>
      <vt:lpstr>Old English Text MT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 herra</dc:creator>
  <cp:lastModifiedBy>      </cp:lastModifiedBy>
  <cp:revision>17</cp:revision>
  <dcterms:created xsi:type="dcterms:W3CDTF">2022-07-28T07:22:26Z</dcterms:created>
  <dcterms:modified xsi:type="dcterms:W3CDTF">2022-08-01T15:32:56Z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