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9"/>
  </p:notesMasterIdLst>
  <p:sldIdLst>
    <p:sldId id="257" r:id="rId2"/>
    <p:sldId id="289" r:id="rId3"/>
    <p:sldId id="268" r:id="rId4"/>
    <p:sldId id="270" r:id="rId5"/>
    <p:sldId id="271" r:id="rId6"/>
    <p:sldId id="272" r:id="rId7"/>
    <p:sldId id="288" r:id="rId8"/>
  </p:sldIdLst>
  <p:sldSz cx="6119813" cy="3444875"/>
  <p:notesSz cx="6858000" cy="9144000"/>
  <p:embeddedFontLst>
    <p:embeddedFont>
      <p:font typeface="Algerian" panose="04020705040A02060702" pitchFamily="82" charset="0"/>
      <p:regular r:id="rId10"/>
    </p:embeddedFont>
    <p:embeddedFont>
      <p:font typeface="Amazone BT" panose="03020702040507090A04" pitchFamily="66" charset="0"/>
      <p:regular r:id="rId11"/>
    </p:embeddedFont>
    <p:embeddedFont>
      <p:font typeface="Andy" panose="03080602030302030203" pitchFamily="66" charset="0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libri Light" panose="020F0302020204030204" pitchFamily="34" charset="0"/>
      <p:regular r:id="rId17"/>
      <p:italic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5bj8RrqzcaJNVeEzEWtGg==" hashData="RMOOmpBw+V5oYfeOjE51O0xpBWPi0pA7VLQWpkQLG9E/1G6nx0eGusX5x11RstGcZ7HT+vdciybiCYaU5282Q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8697"/>
    <a:srgbClr val="FEC6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658" y="7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5A5D6A-275A-43A2-9C77-7AC7F0646468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B5BF40-8EB2-4747-BC98-1A27E3C939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8206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1pPr>
    <a:lvl2pPr marL="229514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2pPr>
    <a:lvl3pPr marL="459029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3pPr>
    <a:lvl4pPr marL="688543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4pPr>
    <a:lvl5pPr marL="918058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5pPr>
    <a:lvl6pPr marL="1147572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6pPr>
    <a:lvl7pPr marL="1377086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7pPr>
    <a:lvl8pPr marL="1606601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8pPr>
    <a:lvl9pPr marL="1836115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4175" y="685800"/>
            <a:ext cx="608965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84DD1-F4BE-4BA5-9526-19578355077D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E8F72-A6EC-4565-8D3E-C1A9DD24B7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243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84DD1-F4BE-4BA5-9526-19578355077D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E8F72-A6EC-4565-8D3E-C1A9DD24B7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436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84DD1-F4BE-4BA5-9526-19578355077D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E8F72-A6EC-4565-8D3E-C1A9DD24B7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175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84DD1-F4BE-4BA5-9526-19578355077D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E8F72-A6EC-4565-8D3E-C1A9DD24B7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157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84DD1-F4BE-4BA5-9526-19578355077D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E8F72-A6EC-4565-8D3E-C1A9DD24B7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6783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84DD1-F4BE-4BA5-9526-19578355077D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E8F72-A6EC-4565-8D3E-C1A9DD24B7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280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84DD1-F4BE-4BA5-9526-19578355077D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E8F72-A6EC-4565-8D3E-C1A9DD24B7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1503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84DD1-F4BE-4BA5-9526-19578355077D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E8F72-A6EC-4565-8D3E-C1A9DD24B7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445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84DD1-F4BE-4BA5-9526-19578355077D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E8F72-A6EC-4565-8D3E-C1A9DD24B7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623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84DD1-F4BE-4BA5-9526-19578355077D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E8F72-A6EC-4565-8D3E-C1A9DD24B7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416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84DD1-F4BE-4BA5-9526-19578355077D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E8F72-A6EC-4565-8D3E-C1A9DD24B7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7590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84DD1-F4BE-4BA5-9526-19578355077D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3E8F72-A6EC-4565-8D3E-C1A9DD24B7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0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gif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80D0705-F1B2-48A3-8E79-6FBC43901F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5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733E0AA-F065-4CBB-8C9F-3DA2461BDB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88000"/>
            <a:ext cx="1800000" cy="463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fr-FR" altLang="fr-FR" sz="1206" dirty="0">
                <a:solidFill>
                  <a:srgbClr val="FFFF00"/>
                </a:solidFill>
                <a:latin typeface="Andy" panose="03080602030302030203" pitchFamily="66" charset="0"/>
              </a:rPr>
              <a:t>Par Lucienne Boyer - 1930</a:t>
            </a:r>
          </a:p>
          <a:p>
            <a:pPr algn="ctr" eaLnBrk="1" hangingPunct="1"/>
            <a:r>
              <a:rPr lang="fr-FR" altLang="fr-FR" sz="1206" dirty="0">
                <a:solidFill>
                  <a:srgbClr val="FFFF00"/>
                </a:solidFill>
                <a:latin typeface="Andy" panose="03080602030302030203" pitchFamily="66" charset="0"/>
              </a:rPr>
              <a:t>Diaporama © Apex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4E37A5B-EE87-46C7-9625-A43DE6662C2A}"/>
              </a:ext>
            </a:extLst>
          </p:cNvPr>
          <p:cNvSpPr txBox="1"/>
          <p:nvPr/>
        </p:nvSpPr>
        <p:spPr>
          <a:xfrm>
            <a:off x="360000" y="0"/>
            <a:ext cx="5400000" cy="1800000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5400" dirty="0">
                <a:ln w="19050">
                  <a:solidFill>
                    <a:schemeClr val="bg1"/>
                  </a:solidFill>
                </a:ln>
                <a:solidFill>
                  <a:srgbClr val="FE8697"/>
                </a:solidFill>
                <a:latin typeface="Amazone BT" panose="03020702040507090A04" pitchFamily="66" charset="0"/>
              </a:rPr>
              <a:t>Parlez-moi d’amour</a:t>
            </a:r>
          </a:p>
        </p:txBody>
      </p:sp>
    </p:spTree>
  </p:cSld>
  <p:clrMapOvr>
    <a:masterClrMapping/>
  </p:clrMapOvr>
  <p:transition advClick="0" advTm="15000">
    <p:sndAc>
      <p:stSnd>
        <p:snd r:embed="rId2" name="Parlez-moi d'amo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80D0705-F1B2-48A3-8E79-6FBC43901F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5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733E0AA-F065-4CBB-8C9F-3DA2461BDB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88000"/>
            <a:ext cx="1800000" cy="463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fr-FR" altLang="fr-FR" sz="1206" dirty="0">
                <a:solidFill>
                  <a:srgbClr val="FFFF00"/>
                </a:solidFill>
                <a:latin typeface="Andy" panose="03080602030302030203" pitchFamily="66" charset="0"/>
              </a:rPr>
              <a:t>Par Lucienne Boyer - 1930</a:t>
            </a:r>
          </a:p>
          <a:p>
            <a:pPr algn="ctr" eaLnBrk="1" hangingPunct="1"/>
            <a:r>
              <a:rPr lang="fr-FR" altLang="fr-FR" sz="1206" dirty="0">
                <a:solidFill>
                  <a:srgbClr val="FFFF00"/>
                </a:solidFill>
                <a:latin typeface="Andy" panose="03080602030302030203" pitchFamily="66" charset="0"/>
              </a:rPr>
              <a:t>Diaporama © Apex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4E37A5B-EE87-46C7-9625-A43DE6662C2A}"/>
              </a:ext>
            </a:extLst>
          </p:cNvPr>
          <p:cNvSpPr txBox="1"/>
          <p:nvPr/>
        </p:nvSpPr>
        <p:spPr>
          <a:xfrm>
            <a:off x="360000" y="0"/>
            <a:ext cx="5400000" cy="1800000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5400" dirty="0">
                <a:ln w="19050">
                  <a:solidFill>
                    <a:schemeClr val="bg1"/>
                  </a:solidFill>
                </a:ln>
                <a:solidFill>
                  <a:srgbClr val="FE8697"/>
                </a:solidFill>
                <a:latin typeface="Amazone BT" panose="03020702040507090A04" pitchFamily="66" charset="0"/>
              </a:rPr>
              <a:t>Parlez-moi d’amour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D2649CB3-B4C8-41B4-BF6A-27D371D7E7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6C8B100-BCCB-45D4-96AD-6EEEC7B5FD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A83FB08-5D5C-4BDF-84F8-EB08178A24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C7A34CE8-E482-497D-9688-DD6A55F7B869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5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C1DE4CD0-742A-4FA2-813F-44CC33618D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517629" cy="1130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Parlez-moi d'amour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Redites-moi des choses tendres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Votre beau discours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Mon cœur n'est pas las de l'entendre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Pourvu que toujours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Vous répétiez ces mots suprêmes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Je vous aime.</a:t>
            </a:r>
          </a:p>
        </p:txBody>
      </p:sp>
    </p:spTree>
    <p:extLst>
      <p:ext uri="{BB962C8B-B14F-4D97-AF65-F5344CB8AC3E}">
        <p14:creationId xmlns:p14="http://schemas.microsoft.com/office/powerpoint/2010/main" val="2318990717"/>
      </p:ext>
    </p:extLst>
  </p:cSld>
  <p:clrMapOvr>
    <a:masterClrMapping/>
  </p:clrMapOvr>
  <p:transition advClick="0" advTm="3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4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>
            <a:extLst>
              <a:ext uri="{FF2B5EF4-FFF2-40B4-BE49-F238E27FC236}">
                <a16:creationId xmlns:a16="http://schemas.microsoft.com/office/drawing/2014/main" id="{5843C754-23FA-4EAA-B126-B4E7914CCFA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5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ZoneTexte 2">
            <a:extLst>
              <a:ext uri="{FF2B5EF4-FFF2-40B4-BE49-F238E27FC236}">
                <a16:creationId xmlns:a16="http://schemas.microsoft.com/office/drawing/2014/main" id="{911095DE-CCA5-4F06-AA2A-018C645464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517629" cy="1130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Parlez-moi d'amour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Redites-moi des choses tendres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Votre beau discours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Mon cœur n'est pas las de l'entendre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Pourvu que toujours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Vous répétiez ces mots suprêmes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Je vous aime.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21DC47B-3443-4941-ABA1-C5C07C49DB1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D1AF2D0-9966-439B-85C6-C51D57067DA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47C426F0-56C6-4F98-AA17-6F85C41B5A84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6186D0E-AC77-4988-AC39-9CB1904AC041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0" y="0"/>
            <a:ext cx="2517630" cy="127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Vous savez bien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Que dans le fond je n'en crois rien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Mais cependant je veux encore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Écouter ces mots que j'adore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Votre voix aux sons caressants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Qui les murmure en frémissant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Me berce de sa belle histoire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Et malgré moi je veux y croire.</a:t>
            </a:r>
          </a:p>
        </p:txBody>
      </p:sp>
    </p:spTree>
  </p:cSld>
  <p:clrMapOvr>
    <a:masterClrMapping/>
  </p:clrMapOvr>
  <p:transition spd="slow" advClick="0" advTm="2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>
            <a:extLst>
              <a:ext uri="{FF2B5EF4-FFF2-40B4-BE49-F238E27FC236}">
                <a16:creationId xmlns:a16="http://schemas.microsoft.com/office/drawing/2014/main" id="{FE1D7610-6618-4176-9B18-F01223ED2C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ZoneTexte 2">
            <a:extLst>
              <a:ext uri="{FF2B5EF4-FFF2-40B4-BE49-F238E27FC236}">
                <a16:creationId xmlns:a16="http://schemas.microsoft.com/office/drawing/2014/main" id="{22C1E4B8-0701-42F2-9B58-E160BF7809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517630" cy="127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Vous savez bien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Que dans le fond je n'en crois rien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Mais cependant je veux encore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Écouter ces mots que j'adore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Votre voix aux sons caressants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Qui les murmure en frémissant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Me berce de sa belle histoire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Et malgré moi je veux y croire.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42D4443-9D8F-4B01-8240-1706671DF1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22E2DEC6-5FD4-4B2A-ABFC-9D94BF2946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60293692-3B1B-463E-9376-D60FBD463C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5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2512CF0-FEE5-4B29-BC3C-C90E0BDC91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826E168-E548-48B5-8A8B-C0F56F71A0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517629" cy="1130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Parlez-moi d'amour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Redites-moi des choses tendres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Votre beau discours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Mon cœur n'est pas las de l'entendre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Pourvu que toujours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Vous répétiez ces mots suprêmes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Je vous aime.</a:t>
            </a:r>
          </a:p>
        </p:txBody>
      </p:sp>
    </p:spTree>
  </p:cSld>
  <p:clrMapOvr>
    <a:masterClrMapping/>
  </p:clrMapOvr>
  <p:transition spd="slow" advClick="0"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>
            <a:extLst>
              <a:ext uri="{FF2B5EF4-FFF2-40B4-BE49-F238E27FC236}">
                <a16:creationId xmlns:a16="http://schemas.microsoft.com/office/drawing/2014/main" id="{A3BCA618-BB4B-4C7D-9A41-627B32B037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ZoneTexte 2">
            <a:extLst>
              <a:ext uri="{FF2B5EF4-FFF2-40B4-BE49-F238E27FC236}">
                <a16:creationId xmlns:a16="http://schemas.microsoft.com/office/drawing/2014/main" id="{F27A71FB-C75C-4216-8ECE-3D611872E8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517629" cy="1130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Parlez-moi d'amour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Redites-moi des choses tendres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Votre beau discours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Mon cœur n'est pas las de l'entendre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Pourvu que toujours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Vous répétiez ces mots suprêmes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Je vous aime.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E650A5A-CDE1-44FB-8581-F4E84FFB33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0740995-FE56-440C-9849-7B102C9F51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3CEFA4DD-95E7-4A99-A54B-A404FA0FF4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B2212A8-D2DB-4167-BC29-1720B89264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545380" cy="127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Il est si doux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Mon cher trésor, d'être un peu fou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La vie est parfois trop amère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Si l'on ne croit pas aux chimères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Le chagrin est vite apaisé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Et se console d'un baiser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Du cœur on guérit la blessure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Par un serment qui le rassure.</a:t>
            </a:r>
          </a:p>
        </p:txBody>
      </p:sp>
    </p:spTree>
  </p:cSld>
  <p:clrMapOvr>
    <a:masterClrMapping/>
  </p:clrMapOvr>
  <p:transition spd="slow" advClick="0" advTm="2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>
            <a:extLst>
              <a:ext uri="{FF2B5EF4-FFF2-40B4-BE49-F238E27FC236}">
                <a16:creationId xmlns:a16="http://schemas.microsoft.com/office/drawing/2014/main" id="{79D4397C-CEC4-4E5D-9072-A5A6707252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ZoneTexte 2">
            <a:extLst>
              <a:ext uri="{FF2B5EF4-FFF2-40B4-BE49-F238E27FC236}">
                <a16:creationId xmlns:a16="http://schemas.microsoft.com/office/drawing/2014/main" id="{9895C78E-C07D-403A-A984-7DC0430867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545380" cy="127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Il est si doux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Mon cher trésor, d'être un peu fou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La vie est parfois trop amère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Si l'on ne croit pas aux chimères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Le chagrin est vite apaisé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Et se console d'un baiser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Du cœur on guérit la blessure</a:t>
            </a:r>
          </a:p>
          <a:p>
            <a:pPr eaLnBrk="1" hangingPunct="1"/>
            <a:r>
              <a:rPr lang="fr-FR" altLang="fr-FR" sz="964">
                <a:solidFill>
                  <a:srgbClr val="FFFF00"/>
                </a:solidFill>
                <a:latin typeface="Amazone BT" panose="03020702040507090A04" pitchFamily="66" charset="0"/>
              </a:rPr>
              <a:t>Par un serment qui le rassure.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A2C00A5-F2C3-49A2-90ED-98FD32C2F8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DC53084-4CAD-4053-8466-11446643F6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0F330A7C-4EA5-4F21-B3DC-672ACAA5EB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450F742-F558-4C20-8690-14F11215F0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F1C176D-E60E-4E04-9375-45BBFE673CE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99286DC-32DC-494F-AF2D-C7CE2027B1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96578" cy="1130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Parlez-moi d'amour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Redites-moi des choses tendres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Votre beau discours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Mon cœur n'est pas las de l'entendre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Pourvu que toujours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Vous répétiez ces mots suprêmes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Je vous aime.</a:t>
            </a:r>
          </a:p>
        </p:txBody>
      </p:sp>
    </p:spTree>
  </p:cSld>
  <p:clrMapOvr>
    <a:masterClrMapping/>
  </p:clrMapOvr>
  <p:transition spd="slow" advClick="0"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4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E6698F74-0848-45F6-BFFF-A356899C2F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D31B7CEF-4068-4D18-BF6A-7396F59E42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96578" cy="1130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Parlez-moi d'amour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Redites-moi des choses tendres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Votre beau discours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Mon cœur n'est pas las de l'entendre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Pourvu que toujours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Vous répétiez ces mots suprêmes</a:t>
            </a:r>
          </a:p>
          <a:p>
            <a:pPr eaLnBrk="1" hangingPunct="1"/>
            <a:r>
              <a:rPr lang="fr-FR" altLang="fr-FR" sz="964" dirty="0">
                <a:solidFill>
                  <a:srgbClr val="FFFF00"/>
                </a:solidFill>
                <a:latin typeface="Amazone BT" panose="03020702040507090A04" pitchFamily="66" charset="0"/>
              </a:rPr>
              <a:t>Je vous aime.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109027C1-1409-42A3-A53B-B19951E0F3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19813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9" descr="ligneetoile">
            <a:extLst>
              <a:ext uri="{FF2B5EF4-FFF2-40B4-BE49-F238E27FC236}">
                <a16:creationId xmlns:a16="http://schemas.microsoft.com/office/drawing/2014/main" id="{3504700B-0A2A-4CA5-9B0F-5F8A86F77773}"/>
              </a:ext>
            </a:extLst>
          </p:cNvPr>
          <p:cNvPicPr preferRelativeResize="0">
            <a:picLocks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39676" y="2970447"/>
            <a:ext cx="3239667" cy="25158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0CA57D87-CD6B-483E-AE69-DE49A4C64C39}"/>
              </a:ext>
            </a:extLst>
          </p:cNvPr>
          <p:cNvSpPr/>
          <p:nvPr/>
        </p:nvSpPr>
        <p:spPr>
          <a:xfrm>
            <a:off x="1443271" y="-360855"/>
            <a:ext cx="3232663" cy="1969474"/>
          </a:xfrm>
          <a:prstGeom prst="rect">
            <a:avLst/>
          </a:prstGeom>
          <a:noFill/>
        </p:spPr>
        <p:txBody>
          <a:bodyPr wrap="none" lIns="45743" tIns="22872" rIns="45743" bIns="22872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54642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498" b="1" dirty="0">
                <a:ln w="57150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+mn-cs"/>
              </a:rPr>
              <a:t>F I N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9827A22C-8148-4CFC-B9AC-A2478DD63E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356" y="2970447"/>
            <a:ext cx="2160307" cy="252000"/>
          </a:xfrm>
          <a:prstGeom prst="rect">
            <a:avLst/>
          </a:prstGeom>
          <a:solidFill>
            <a:srgbClr val="1701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22872" rIns="0" bIns="22872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22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22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22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22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FR" altLang="fr-FR" sz="1400" b="1">
                <a:solidFill>
                  <a:schemeClr val="bg1"/>
                </a:solidFill>
                <a:latin typeface="Arial" panose="020B0604020202020204" pitchFamily="34" charset="0"/>
              </a:rPr>
              <a:t>Touche Esc pour quitter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8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211</TotalTime>
  <Words>382</Words>
  <Application>Microsoft Office PowerPoint</Application>
  <PresentationFormat>Personnalisé</PresentationFormat>
  <Paragraphs>83</Paragraphs>
  <Slides>7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4" baseType="lpstr">
      <vt:lpstr>Andy</vt:lpstr>
      <vt:lpstr>Algerian</vt:lpstr>
      <vt:lpstr>Amazone BT</vt:lpstr>
      <vt:lpstr>Calibri Light</vt:lpstr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14</cp:revision>
  <dcterms:created xsi:type="dcterms:W3CDTF">2023-04-03T06:05:41Z</dcterms:created>
  <dcterms:modified xsi:type="dcterms:W3CDTF">2024-03-25T08:32:03Z</dcterms:modified>
</cp:coreProperties>
</file>