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74" r:id="rId2"/>
    <p:sldId id="281" r:id="rId3"/>
    <p:sldId id="275" r:id="rId4"/>
    <p:sldId id="256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8" r:id="rId21"/>
    <p:sldId id="257" r:id="rId22"/>
    <p:sldId id="276" r:id="rId23"/>
    <p:sldId id="277" r:id="rId24"/>
    <p:sldId id="278" r:id="rId25"/>
    <p:sldId id="279" r:id="rId26"/>
    <p:sldId id="280" r:id="rId27"/>
    <p:sldId id="284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79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01EB44-60EF-41E4-9BA5-5D880DFB2BCE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EA67D7-4478-4F2F-A922-E87758877E5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535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EA67D7-4478-4F2F-A922-E87758877E5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32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3C1D0F-2F4A-8A0D-0C22-8788746D2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4B9E96E-7D4B-6BE3-F4E9-71E57992AF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114867-9952-FB87-F883-6FC69C7AD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8A676-66C8-492A-B13E-9A00B4E97A9C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113BE9-F7CF-DCFF-C0F7-61DBE85F1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2F4D19-9752-77DF-1CF6-D1951FDF6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F5A8-FBF6-421E-8FDB-9B613ED5FE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96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C336C8-B5C1-BBC9-BC93-E1923E18A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152A3C5-621B-C42E-130C-BC5F6AE68E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731995-3CDB-D9DB-EE28-CAC9E8F9B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8A676-66C8-492A-B13E-9A00B4E97A9C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6F6DA0-CEC4-B0B4-30BB-BD1372D80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4B557B-1137-97C5-C82A-25D1F7B53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F5A8-FBF6-421E-8FDB-9B613ED5FE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528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7047AF-BF90-7CA2-4A62-C0F6DC465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519E37-ED1E-5C97-3274-5171C32BCC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89894D-2067-BD67-1E0D-BE6CB5CBF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8A676-66C8-492A-B13E-9A00B4E97A9C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ED30FA-C04A-301C-D6FA-2C00B6478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92AFF9-EBF4-92CB-E307-BBD7F43B5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F5A8-FBF6-421E-8FDB-9B613ED5FE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5577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B56E43-A24C-E20E-2DDD-7AD73E97E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0723F4-DEA3-0F03-473E-3BB34AC66E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35B5F1E-782D-3A1F-FA38-7F9E29829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AE116A9-B058-1432-1A73-EA7AF2E94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8A676-66C8-492A-B13E-9A00B4E97A9C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858D36A-F36E-BD83-B226-AF9054A87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A38BB7F-F6E5-7EAD-5A37-912EF221E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F5A8-FBF6-421E-8FDB-9B613ED5FE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60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497BB2-52E3-1788-7A60-334712C77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54BCDFE-86CB-4C7A-F21C-DA45E682E6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93518EE-D5B6-BC39-2A96-6BB09BE43F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BA392B3-35D5-2F1F-52D2-DBDA299E27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08F66FC-8A54-1245-05C3-9BF97FC738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0CB7605-853E-C04F-68D5-17956AD79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8A676-66C8-492A-B13E-9A00B4E97A9C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B566046-F1D1-56D1-DFC9-7FC70C43B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13B9C68-2D83-CEBD-0108-1F147BC53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F5A8-FBF6-421E-8FDB-9B613ED5FE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457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51E22C-7683-758D-F8F1-F569978B9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9E8627E-23D1-EC65-661C-FC8E1B415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8A676-66C8-492A-B13E-9A00B4E97A9C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72C2FDC-1FC8-7026-1C9F-C87A65A50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7FE9D28-B7D2-5C5B-0C3B-A7FB37CE1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F5A8-FBF6-421E-8FDB-9B613ED5FE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1745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DAF031F-6D3B-0CB2-BBD4-B9E6291A5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8A676-66C8-492A-B13E-9A00B4E97A9C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EC1E7FA-1084-F012-F3A8-436CC690B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ABF5066-4748-ACA0-92B8-5F9C17B13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F5A8-FBF6-421E-8FDB-9B613ED5FE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19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E7984-E5F0-4F49-42DE-3068F9F2B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26A919-1821-6BF6-EE72-B7767EBF0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BA06133-A8F9-B7EA-A6D0-1C330F4C2A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9EDA32-FF4C-A06D-7D4F-BD14AA567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8A676-66C8-492A-B13E-9A00B4E97A9C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62B7D26-7E33-E2BE-DAE5-CDAFE0472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656F966-7A52-ADA3-D3A2-0BA6E647D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F5A8-FBF6-421E-8FDB-9B613ED5FE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814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91E7EC-F332-862C-53D4-FF7A7C56C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23F2CBC-EBB1-6D48-EE34-B148983911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4C17F79-6155-44A4-2505-BA444EDA64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3D0BF5C-843B-D6F3-D0BA-CCFD1C83F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8A676-66C8-492A-B13E-9A00B4E97A9C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2E822-D28C-F4AA-E2D4-0A87AF8D5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B5A02F0-2906-7313-D396-FBEEAA1D4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F5A8-FBF6-421E-8FDB-9B613ED5FE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43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E20E8C-2348-C7A4-E342-225DF2F2A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1F6FD1E-569D-F12B-FD67-68A7E621AD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C70C8F5-80DC-DE64-904D-F82C4B82D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8A676-66C8-492A-B13E-9A00B4E97A9C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60E61E-6C3F-982E-5AAE-8E5678AFE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CD280A-43E4-B104-ED2A-3377B7589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F5A8-FBF6-421E-8FDB-9B613ED5FE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79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610820D-EAD8-663D-11A4-51CDC12C2E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255AE85-A090-1ADE-6FF2-DC05A79768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B878D1-1F72-96C4-11F8-B6604CB6A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8A676-66C8-492A-B13E-9A00B4E97A9C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90C653-F29F-125F-B59F-883F8FCCF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7A4684-6C4E-08E4-23C6-E1CDE813F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DF5A8-FBF6-421E-8FDB-9B613ED5FE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3353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0EC098E-E39E-3027-02EA-E828DEDEA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1E68EA7-774B-941C-EE55-311D47B675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AA94AD-7E81-BCA7-979B-7FDFABA74D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88A676-66C8-492A-B13E-9A00B4E97A9C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5E74F7-E662-A82A-528E-639FCAE3F9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F379B9-85FE-88BE-73FF-FE50EFE18F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EDF5A8-FBF6-421E-8FDB-9B613ED5FE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892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hotographie aérienne, Vue plongeante, aérien&#10;&#10;Description générée automatiquement">
            <a:extLst>
              <a:ext uri="{FF2B5EF4-FFF2-40B4-BE49-F238E27FC236}">
                <a16:creationId xmlns:a16="http://schemas.microsoft.com/office/drawing/2014/main" id="{E8D7526F-0FF2-58C1-1136-921D7B9539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5A298C7-5D7A-15E1-8A54-61F3C8E08275}"/>
              </a:ext>
            </a:extLst>
          </p:cNvPr>
          <p:cNvSpPr txBox="1"/>
          <p:nvPr/>
        </p:nvSpPr>
        <p:spPr>
          <a:xfrm>
            <a:off x="3466654" y="177259"/>
            <a:ext cx="60942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de Monpazier - Dordogne</a:t>
            </a:r>
          </a:p>
        </p:txBody>
      </p:sp>
    </p:spTree>
    <p:extLst>
      <p:ext uri="{BB962C8B-B14F-4D97-AF65-F5344CB8AC3E}">
        <p14:creationId xmlns:p14="http://schemas.microsoft.com/office/powerpoint/2010/main" val="1584060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  <p:sndAc>
          <p:stSnd loop="1">
            <p:snd r:embed="rId2" name="Ma Dordogne.wav"/>
          </p:stSnd>
        </p:sndAc>
      </p:transition>
    </mc:Choice>
    <mc:Fallback>
      <p:transition spd="slow" advClick="0" advTm="8000">
        <p:fade/>
        <p:sndAc>
          <p:stSnd loop="1">
            <p:snd r:embed="rId2" name="Ma Dordog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871CC2-B31D-8C38-504A-84D4B790EC4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Monpazier est une commune française située dans le département de la Dordogne, en région Nouvelle-Aquitaine.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De 1790 à 2015, la commune était le chef-lieu du canton de Monpazier.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Commune la moins étendue du département et ancienne bastide du XIIIe siècle, Monpazier est un secteur sauvegardé qui fait partie de l'association Les Plus Beaux Villages de France et a obtenu le label Ville et Métiers d'Art en 2019 grâce à ses nombreux artisans d'art présents sur le village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05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arbre, signalisation&#10;&#10;Description générée automatiquement">
            <a:extLst>
              <a:ext uri="{FF2B5EF4-FFF2-40B4-BE49-F238E27FC236}">
                <a16:creationId xmlns:a16="http://schemas.microsoft.com/office/drawing/2014/main" id="{EAFAE62C-53D8-0AB8-1FF2-E6AC8BD65B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1618" y="172123"/>
            <a:ext cx="8408763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80595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église, plante&#10;&#10;Description générée automatiquement">
            <a:extLst>
              <a:ext uri="{FF2B5EF4-FFF2-40B4-BE49-F238E27FC236}">
                <a16:creationId xmlns:a16="http://schemas.microsoft.com/office/drawing/2014/main" id="{9B0B1BF2-4A40-C03F-00BD-380C213804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781" y="189000"/>
            <a:ext cx="4858481" cy="64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E2D76DD-DFF1-9B6A-13A9-FEFCC26330CA}"/>
              </a:ext>
            </a:extLst>
          </p:cNvPr>
          <p:cNvSpPr txBox="1"/>
          <p:nvPr/>
        </p:nvSpPr>
        <p:spPr>
          <a:xfrm>
            <a:off x="8552329" y="2689411"/>
            <a:ext cx="34209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Monpazier - Église Saint-Dominique vue d'une cornière de la place</a:t>
            </a:r>
          </a:p>
        </p:txBody>
      </p:sp>
    </p:spTree>
    <p:extLst>
      <p:ext uri="{BB962C8B-B14F-4D97-AF65-F5344CB8AC3E}">
        <p14:creationId xmlns:p14="http://schemas.microsoft.com/office/powerpoint/2010/main" val="2908161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plante&#10;&#10;Description générée automatiquement">
            <a:extLst>
              <a:ext uri="{FF2B5EF4-FFF2-40B4-BE49-F238E27FC236}">
                <a16:creationId xmlns:a16="http://schemas.microsoft.com/office/drawing/2014/main" id="{5D4D77E9-4E19-3313-C1EB-E3E774833F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AD6B5C-FC1D-5156-82B7-D8ECE59603E2}"/>
              </a:ext>
            </a:extLst>
          </p:cNvPr>
          <p:cNvSpPr txBox="1"/>
          <p:nvPr/>
        </p:nvSpPr>
        <p:spPr>
          <a:xfrm>
            <a:off x="4658061" y="6348167"/>
            <a:ext cx="5109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Monpazier - Mairie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371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église, plante&#10;&#10;Description générée automatiquement">
            <a:extLst>
              <a:ext uri="{FF2B5EF4-FFF2-40B4-BE49-F238E27FC236}">
                <a16:creationId xmlns:a16="http://schemas.microsoft.com/office/drawing/2014/main" id="{CD27DC17-830D-BE04-179C-30A0CF1701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842" y="189000"/>
            <a:ext cx="4858479" cy="64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25B0C1-FEB7-A8E8-BB26-7ED8F2CD4BF6}"/>
              </a:ext>
            </a:extLst>
          </p:cNvPr>
          <p:cNvSpPr txBox="1"/>
          <p:nvPr/>
        </p:nvSpPr>
        <p:spPr>
          <a:xfrm>
            <a:off x="476988" y="871369"/>
            <a:ext cx="29475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L'église Saint-Dominique vue depuis la place des Cornières.</a:t>
            </a:r>
          </a:p>
        </p:txBody>
      </p:sp>
    </p:spTree>
    <p:extLst>
      <p:ext uri="{BB962C8B-B14F-4D97-AF65-F5344CB8AC3E}">
        <p14:creationId xmlns:p14="http://schemas.microsoft.com/office/powerpoint/2010/main" val="3988988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ciel, fenêtre&#10;&#10;Description générée automatiquement">
            <a:extLst>
              <a:ext uri="{FF2B5EF4-FFF2-40B4-BE49-F238E27FC236}">
                <a16:creationId xmlns:a16="http://schemas.microsoft.com/office/drawing/2014/main" id="{9C9CAEB8-CFFF-562F-93D5-EF740E6257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569" y="189000"/>
            <a:ext cx="4858483" cy="64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7753D9-C746-616A-A244-B553CDBCE8FB}"/>
              </a:ext>
            </a:extLst>
          </p:cNvPr>
          <p:cNvSpPr txBox="1"/>
          <p:nvPr/>
        </p:nvSpPr>
        <p:spPr>
          <a:xfrm>
            <a:off x="8426568" y="1116106"/>
            <a:ext cx="348547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Maison du chapitre, rue Notre-Dame.</a:t>
            </a:r>
          </a:p>
        </p:txBody>
      </p:sp>
    </p:spTree>
    <p:extLst>
      <p:ext uri="{BB962C8B-B14F-4D97-AF65-F5344CB8AC3E}">
        <p14:creationId xmlns:p14="http://schemas.microsoft.com/office/powerpoint/2010/main" val="1467837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F7D2E658-999D-3B63-0BF3-4571651985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2184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F6A249-90C2-171F-0FC5-217C5F4439DE}"/>
              </a:ext>
            </a:extLst>
          </p:cNvPr>
          <p:cNvSpPr txBox="1"/>
          <p:nvPr/>
        </p:nvSpPr>
        <p:spPr>
          <a:xfrm>
            <a:off x="3668357" y="4180344"/>
            <a:ext cx="80844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Porte rue Notre-Dame. Foirail Nord.</a:t>
            </a:r>
          </a:p>
        </p:txBody>
      </p:sp>
    </p:spTree>
    <p:extLst>
      <p:ext uri="{BB962C8B-B14F-4D97-AF65-F5344CB8AC3E}">
        <p14:creationId xmlns:p14="http://schemas.microsoft.com/office/powerpoint/2010/main" val="1571346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90446F21-6B23-830B-FA27-4BFA43522D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3" cy="64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A97F01-9594-D0F2-45E7-FD79E284C8DC}"/>
              </a:ext>
            </a:extLst>
          </p:cNvPr>
          <p:cNvSpPr txBox="1"/>
          <p:nvPr/>
        </p:nvSpPr>
        <p:spPr>
          <a:xfrm>
            <a:off x="300414" y="1169896"/>
            <a:ext cx="317350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Porte Saint-Jacques. Foirail Nord.</a:t>
            </a:r>
          </a:p>
        </p:txBody>
      </p:sp>
    </p:spTree>
    <p:extLst>
      <p:ext uri="{BB962C8B-B14F-4D97-AF65-F5344CB8AC3E}">
        <p14:creationId xmlns:p14="http://schemas.microsoft.com/office/powerpoint/2010/main" val="199054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fenêtre&#10;&#10;Description générée automatiquement">
            <a:extLst>
              <a:ext uri="{FF2B5EF4-FFF2-40B4-BE49-F238E27FC236}">
                <a16:creationId xmlns:a16="http://schemas.microsoft.com/office/drawing/2014/main" id="{CC20C868-E91F-7B63-55FE-37A66DF771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859465-0E4B-6545-5755-CE688F212714}"/>
              </a:ext>
            </a:extLst>
          </p:cNvPr>
          <p:cNvSpPr txBox="1"/>
          <p:nvPr/>
        </p:nvSpPr>
        <p:spPr>
          <a:xfrm>
            <a:off x="3689873" y="4040195"/>
            <a:ext cx="799293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Porte rue Saint-Jacques. Foirail Sud.</a:t>
            </a:r>
          </a:p>
        </p:txBody>
      </p:sp>
    </p:spTree>
    <p:extLst>
      <p:ext uri="{BB962C8B-B14F-4D97-AF65-F5344CB8AC3E}">
        <p14:creationId xmlns:p14="http://schemas.microsoft.com/office/powerpoint/2010/main" val="197328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norama, bâtiment&#10;&#10;Description générée automatiquement">
            <a:extLst>
              <a:ext uri="{FF2B5EF4-FFF2-40B4-BE49-F238E27FC236}">
                <a16:creationId xmlns:a16="http://schemas.microsoft.com/office/drawing/2014/main" id="{BA6BA818-16E3-2D0C-0A69-184BFE623D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907" y="1798600"/>
            <a:ext cx="11374186" cy="280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47C0C8-18B5-67F7-A2EF-2A353D552B49}"/>
              </a:ext>
            </a:extLst>
          </p:cNvPr>
          <p:cNvSpPr txBox="1"/>
          <p:nvPr/>
        </p:nvSpPr>
        <p:spPr>
          <a:xfrm>
            <a:off x="2714512" y="2514196"/>
            <a:ext cx="93806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panoramique de la place des Cornières.</a:t>
            </a:r>
          </a:p>
        </p:txBody>
      </p:sp>
    </p:spTree>
    <p:extLst>
      <p:ext uri="{BB962C8B-B14F-4D97-AF65-F5344CB8AC3E}">
        <p14:creationId xmlns:p14="http://schemas.microsoft.com/office/powerpoint/2010/main" val="210603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E6D8DEBF-6A32-40DA-66F1-7242A1EC55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3" cy="64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2A0ADE-BEC9-8FFD-264F-0A867CA4556D}"/>
              </a:ext>
            </a:extLst>
          </p:cNvPr>
          <p:cNvSpPr txBox="1"/>
          <p:nvPr/>
        </p:nvSpPr>
        <p:spPr>
          <a:xfrm>
            <a:off x="8708509" y="1000760"/>
            <a:ext cx="30013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Entrée de l'ancien couvent des Récollets</a:t>
            </a:r>
          </a:p>
        </p:txBody>
      </p:sp>
    </p:spTree>
    <p:extLst>
      <p:ext uri="{BB962C8B-B14F-4D97-AF65-F5344CB8AC3E}">
        <p14:creationId xmlns:p14="http://schemas.microsoft.com/office/powerpoint/2010/main" val="1372079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t de fleurs, plante, plein air&#10;&#10;Description générée automatiquement">
            <a:extLst>
              <a:ext uri="{FF2B5EF4-FFF2-40B4-BE49-F238E27FC236}">
                <a16:creationId xmlns:a16="http://schemas.microsoft.com/office/drawing/2014/main" id="{36CAD7DE-66A8-6CEE-F890-0C69310B6E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7159" y="189000"/>
            <a:ext cx="4657682" cy="64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9509CB-DB5A-3415-9BF4-967F724FE6FF}"/>
              </a:ext>
            </a:extLst>
          </p:cNvPr>
          <p:cNvSpPr txBox="1"/>
          <p:nvPr/>
        </p:nvSpPr>
        <p:spPr>
          <a:xfrm>
            <a:off x="559396" y="1441524"/>
            <a:ext cx="344443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Entrée de l'ancien hospice.</a:t>
            </a:r>
          </a:p>
        </p:txBody>
      </p:sp>
    </p:spTree>
    <p:extLst>
      <p:ext uri="{BB962C8B-B14F-4D97-AF65-F5344CB8AC3E}">
        <p14:creationId xmlns:p14="http://schemas.microsoft.com/office/powerpoint/2010/main" val="1984614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fenêtre, ciel&#10;&#10;Description générée automatiquement">
            <a:extLst>
              <a:ext uri="{FF2B5EF4-FFF2-40B4-BE49-F238E27FC236}">
                <a16:creationId xmlns:a16="http://schemas.microsoft.com/office/drawing/2014/main" id="{8B57E25E-0583-1385-705C-A7FCDDC609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1265" y="189000"/>
            <a:ext cx="485848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D4158A-D33A-727B-A3C4-45CDC4C94668}"/>
              </a:ext>
            </a:extLst>
          </p:cNvPr>
          <p:cNvSpPr txBox="1"/>
          <p:nvPr/>
        </p:nvSpPr>
        <p:spPr>
          <a:xfrm>
            <a:off x="8598687" y="968188"/>
            <a:ext cx="33563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 </a:t>
            </a:r>
            <a:r>
              <a:rPr lang="fr-FR" sz="2400" b="1" dirty="0" err="1">
                <a:solidFill>
                  <a:srgbClr val="FFFF00"/>
                </a:solidFill>
              </a:rPr>
              <a:t>carreyrou</a:t>
            </a:r>
            <a:r>
              <a:rPr lang="fr-FR" sz="2400" b="1" dirty="0">
                <a:solidFill>
                  <a:srgbClr val="FFFF00"/>
                </a:solidFill>
              </a:rPr>
              <a:t> avec un pontet.</a:t>
            </a:r>
          </a:p>
        </p:txBody>
      </p:sp>
    </p:spTree>
    <p:extLst>
      <p:ext uri="{BB962C8B-B14F-4D97-AF65-F5344CB8AC3E}">
        <p14:creationId xmlns:p14="http://schemas.microsoft.com/office/powerpoint/2010/main" val="812982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façade&#10;&#10;Description générée automatiquement">
            <a:extLst>
              <a:ext uri="{FF2B5EF4-FFF2-40B4-BE49-F238E27FC236}">
                <a16:creationId xmlns:a16="http://schemas.microsoft.com/office/drawing/2014/main" id="{1B35B273-2AB1-9AF4-B1A4-B202AB236A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633" y="323724"/>
            <a:ext cx="8280734" cy="621055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398C96-28CA-A918-1D89-725765A22C0E}"/>
              </a:ext>
            </a:extLst>
          </p:cNvPr>
          <p:cNvSpPr txBox="1"/>
          <p:nvPr/>
        </p:nvSpPr>
        <p:spPr>
          <a:xfrm>
            <a:off x="5034579" y="4054824"/>
            <a:ext cx="59167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Hôtel Edward 1er.</a:t>
            </a:r>
          </a:p>
        </p:txBody>
      </p:sp>
    </p:spTree>
    <p:extLst>
      <p:ext uri="{BB962C8B-B14F-4D97-AF65-F5344CB8AC3E}">
        <p14:creationId xmlns:p14="http://schemas.microsoft.com/office/powerpoint/2010/main" val="182406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C6491A77-A314-B1DC-53A2-810D3CC4C7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30" y="279000"/>
            <a:ext cx="945593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3A57D6-80A3-AB1E-FA85-20D95646E64F}"/>
              </a:ext>
            </a:extLst>
          </p:cNvPr>
          <p:cNvSpPr txBox="1"/>
          <p:nvPr/>
        </p:nvSpPr>
        <p:spPr>
          <a:xfrm>
            <a:off x="2355925" y="6443831"/>
            <a:ext cx="76271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arcades de la place de Monpazier en Dordogne (France)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64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bâtiment&#10;&#10;Description générée automatiquement">
            <a:extLst>
              <a:ext uri="{FF2B5EF4-FFF2-40B4-BE49-F238E27FC236}">
                <a16:creationId xmlns:a16="http://schemas.microsoft.com/office/drawing/2014/main" id="{398AFECA-BD8E-0FEA-1FB3-6E7086E93D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1190" y="279000"/>
            <a:ext cx="856961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536734-9A16-8138-A146-1BD6F8382F2B}"/>
              </a:ext>
            </a:extLst>
          </p:cNvPr>
          <p:cNvSpPr txBox="1"/>
          <p:nvPr/>
        </p:nvSpPr>
        <p:spPr>
          <a:xfrm>
            <a:off x="3700310" y="4423090"/>
            <a:ext cx="68095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place principale de Monpazier</a:t>
            </a:r>
          </a:p>
        </p:txBody>
      </p:sp>
    </p:spTree>
    <p:extLst>
      <p:ext uri="{BB962C8B-B14F-4D97-AF65-F5344CB8AC3E}">
        <p14:creationId xmlns:p14="http://schemas.microsoft.com/office/powerpoint/2010/main" val="172405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6331C308-5BD9-734D-054F-A1163EC2F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0" y="700087"/>
            <a:ext cx="8191500" cy="54578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5AC33AE-8952-379F-F649-F4A9494A27A3}"/>
              </a:ext>
            </a:extLst>
          </p:cNvPr>
          <p:cNvSpPr txBox="1"/>
          <p:nvPr/>
        </p:nvSpPr>
        <p:spPr>
          <a:xfrm>
            <a:off x="4288971" y="6070826"/>
            <a:ext cx="6662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sur la Rue Notre Dame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11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e&#10;&#10;Description générée automatiquement">
            <a:extLst>
              <a:ext uri="{FF2B5EF4-FFF2-40B4-BE49-F238E27FC236}">
                <a16:creationId xmlns:a16="http://schemas.microsoft.com/office/drawing/2014/main" id="{8DEA1E3E-EE42-3F6D-0858-D5CBCAD902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079" y="2920772"/>
            <a:ext cx="5436000" cy="3621897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E25B4A-C513-531F-8E77-79276CF96399}"/>
              </a:ext>
            </a:extLst>
          </p:cNvPr>
          <p:cNvSpPr txBox="1"/>
          <p:nvPr/>
        </p:nvSpPr>
        <p:spPr>
          <a:xfrm>
            <a:off x="1249136" y="2459107"/>
            <a:ext cx="484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des Cornières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44AAC43D-6177-A30B-8630-686693EB23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1921" y="267360"/>
            <a:ext cx="5508000" cy="3669869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4917904-01E8-A86A-94B0-1116FD28C7FD}"/>
              </a:ext>
            </a:extLst>
          </p:cNvPr>
          <p:cNvSpPr txBox="1"/>
          <p:nvPr/>
        </p:nvSpPr>
        <p:spPr>
          <a:xfrm>
            <a:off x="7209235" y="4060371"/>
            <a:ext cx="49827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sur la Place des Cornières depuis les arcades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547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ce de marché, sol&#10;&#10;Description générée automatiquement">
            <a:extLst>
              <a:ext uri="{FF2B5EF4-FFF2-40B4-BE49-F238E27FC236}">
                <a16:creationId xmlns:a16="http://schemas.microsoft.com/office/drawing/2014/main" id="{BF39D751-7CE5-2E2C-AFBF-63BE5490B2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0284" y="3053271"/>
            <a:ext cx="5328000" cy="355455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A7848F-0F26-3D5C-0FB9-34F710CE010D}"/>
              </a:ext>
            </a:extLst>
          </p:cNvPr>
          <p:cNvSpPr txBox="1"/>
          <p:nvPr/>
        </p:nvSpPr>
        <p:spPr>
          <a:xfrm>
            <a:off x="6858001" y="2449286"/>
            <a:ext cx="5600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Fête à la brocante sous les arcades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ciel, maison&#10;&#10;Description générée automatiquement">
            <a:extLst>
              <a:ext uri="{FF2B5EF4-FFF2-40B4-BE49-F238E27FC236}">
                <a16:creationId xmlns:a16="http://schemas.microsoft.com/office/drawing/2014/main" id="{C4D2C61F-018C-220B-DA40-F18E7762CB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716" y="183994"/>
            <a:ext cx="4800000" cy="36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6C47722-BB9E-A544-7796-944F4EBFFD46}"/>
              </a:ext>
            </a:extLst>
          </p:cNvPr>
          <p:cNvSpPr txBox="1"/>
          <p:nvPr/>
        </p:nvSpPr>
        <p:spPr>
          <a:xfrm>
            <a:off x="334537" y="3783994"/>
            <a:ext cx="5018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porte d’entrée et les maisons formant rempart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655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ciel&#10;&#10;Description générée automatiquement">
            <a:extLst>
              <a:ext uri="{FF2B5EF4-FFF2-40B4-BE49-F238E27FC236}">
                <a16:creationId xmlns:a16="http://schemas.microsoft.com/office/drawing/2014/main" id="{622369A1-F093-15A7-5FB3-096DC18D4A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474" y="297057"/>
            <a:ext cx="6624000" cy="35604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55AC29-352D-CCAF-55FE-331CDD743013}"/>
              </a:ext>
            </a:extLst>
          </p:cNvPr>
          <p:cNvSpPr txBox="1"/>
          <p:nvPr/>
        </p:nvSpPr>
        <p:spPr>
          <a:xfrm>
            <a:off x="401444" y="3857457"/>
            <a:ext cx="6980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de Monbazillac qui est impossible d’approcher vu qu’il le rénove complètement.</a:t>
            </a:r>
          </a:p>
          <a:p>
            <a:r>
              <a:rPr lang="fr-FR" sz="2400" b="1">
                <a:solidFill>
                  <a:srgbClr val="FFFF00"/>
                </a:solidFill>
              </a:rPr>
              <a:t>Photo de Visitfrenchwine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agriculture, vignoble&#10;&#10;Description générée automatiquement">
            <a:extLst>
              <a:ext uri="{FF2B5EF4-FFF2-40B4-BE49-F238E27FC236}">
                <a16:creationId xmlns:a16="http://schemas.microsoft.com/office/drawing/2014/main" id="{1B2C35DD-E519-0CB8-9CC9-AA812A117D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3064" y="3033132"/>
            <a:ext cx="4824000" cy="361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9053ED4-D0C6-E980-543B-A61FBAA8C8E5}"/>
              </a:ext>
            </a:extLst>
          </p:cNvPr>
          <p:cNvSpPr txBox="1"/>
          <p:nvPr/>
        </p:nvSpPr>
        <p:spPr>
          <a:xfrm>
            <a:off x="7670800" y="2571467"/>
            <a:ext cx="4207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vignes de Monbazillac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27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90112E02-CA7C-71D2-1F63-8D25FC6881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4315" y="293914"/>
            <a:ext cx="4644000" cy="3483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39FF6C1-46F3-B3BB-CED8-B7B4BB00F1E4}"/>
              </a:ext>
            </a:extLst>
          </p:cNvPr>
          <p:cNvSpPr txBox="1"/>
          <p:nvPr/>
        </p:nvSpPr>
        <p:spPr>
          <a:xfrm>
            <a:off x="8011886" y="3840424"/>
            <a:ext cx="3936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bastide de Monpazier.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10" name="Image 9" descr="Une image contenant plein air, ciel, bâtiment, sol&#10;&#10;Description générée automatiquement">
            <a:extLst>
              <a:ext uri="{FF2B5EF4-FFF2-40B4-BE49-F238E27FC236}">
                <a16:creationId xmlns:a16="http://schemas.microsoft.com/office/drawing/2014/main" id="{2E0E9F87-F19D-3CF4-98B0-1B6BB85BAD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771" y="2906486"/>
            <a:ext cx="5004000" cy="3753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79D16267-8B0A-4770-FD07-5DB4F0956651}"/>
              </a:ext>
            </a:extLst>
          </p:cNvPr>
          <p:cNvSpPr txBox="1"/>
          <p:nvPr/>
        </p:nvSpPr>
        <p:spPr>
          <a:xfrm>
            <a:off x="1489629" y="2444821"/>
            <a:ext cx="4865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Le jour de marché.</a:t>
            </a:r>
          </a:p>
        </p:txBody>
      </p:sp>
    </p:spTree>
    <p:extLst>
      <p:ext uri="{BB962C8B-B14F-4D97-AF65-F5344CB8AC3E}">
        <p14:creationId xmlns:p14="http://schemas.microsoft.com/office/powerpoint/2010/main" val="1310616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Marché aux puces&#10;&#10;Description générée automatiquement">
            <a:extLst>
              <a:ext uri="{FF2B5EF4-FFF2-40B4-BE49-F238E27FC236}">
                <a16:creationId xmlns:a16="http://schemas.microsoft.com/office/drawing/2014/main" id="{850B13AF-33D0-D750-13E9-D09188A5E0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458" y="296057"/>
            <a:ext cx="4932000" cy="3699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E9CE8B-DCA2-A58C-3C05-D5BC380C945C}"/>
              </a:ext>
            </a:extLst>
          </p:cNvPr>
          <p:cNvSpPr txBox="1"/>
          <p:nvPr/>
        </p:nvSpPr>
        <p:spPr>
          <a:xfrm>
            <a:off x="2057400" y="4166996"/>
            <a:ext cx="4615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Marché</a:t>
            </a:r>
          </a:p>
        </p:txBody>
      </p:sp>
      <p:pic>
        <p:nvPicPr>
          <p:cNvPr id="6" name="Image 5" descr="Une image contenant plein air, ciel, pot de fleurs, bâtiment&#10;&#10;Description générée automatiquement">
            <a:extLst>
              <a:ext uri="{FF2B5EF4-FFF2-40B4-BE49-F238E27FC236}">
                <a16:creationId xmlns:a16="http://schemas.microsoft.com/office/drawing/2014/main" id="{F67991AB-F2E5-9014-B111-C3BC690FA4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8015" y="2939143"/>
            <a:ext cx="5508000" cy="367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56754AF-5F83-1167-5720-44E0E81F48F4}"/>
              </a:ext>
            </a:extLst>
          </p:cNvPr>
          <p:cNvSpPr txBox="1"/>
          <p:nvPr/>
        </p:nvSpPr>
        <p:spPr>
          <a:xfrm>
            <a:off x="6428015" y="2108146"/>
            <a:ext cx="5638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pittoresque village de Monpazier en Dordogne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266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EC70E6F9-3967-7859-0D4F-85F57DD69B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217072"/>
            <a:ext cx="5724000" cy="378873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53A039-161A-0B11-A242-8295C706E91A}"/>
              </a:ext>
            </a:extLst>
          </p:cNvPr>
          <p:cNvSpPr txBox="1"/>
          <p:nvPr/>
        </p:nvSpPr>
        <p:spPr>
          <a:xfrm>
            <a:off x="1621972" y="4005804"/>
            <a:ext cx="5812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Bastide de Monpazier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5" name="Image 4" descr="Une image contenant truffe, panier, chocolat, intérieur&#10;&#10;Description générée automatiquement">
            <a:extLst>
              <a:ext uri="{FF2B5EF4-FFF2-40B4-BE49-F238E27FC236}">
                <a16:creationId xmlns:a16="http://schemas.microsoft.com/office/drawing/2014/main" id="{DD510B7C-3E0F-E594-40A3-AADA3AC080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9740" y="3232422"/>
            <a:ext cx="5275702" cy="349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8A248B2-A532-75E0-75AB-15D0B7D039AA}"/>
              </a:ext>
            </a:extLst>
          </p:cNvPr>
          <p:cNvSpPr txBox="1"/>
          <p:nvPr/>
        </p:nvSpPr>
        <p:spPr>
          <a:xfrm>
            <a:off x="8501743" y="2770757"/>
            <a:ext cx="57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marché</a:t>
            </a:r>
          </a:p>
        </p:txBody>
      </p:sp>
    </p:spTree>
    <p:extLst>
      <p:ext uri="{BB962C8B-B14F-4D97-AF65-F5344CB8AC3E}">
        <p14:creationId xmlns:p14="http://schemas.microsoft.com/office/powerpoint/2010/main" val="3380904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mme, bâtiment&#10;&#10;Description générée automatiquement">
            <a:extLst>
              <a:ext uri="{FF2B5EF4-FFF2-40B4-BE49-F238E27FC236}">
                <a16:creationId xmlns:a16="http://schemas.microsoft.com/office/drawing/2014/main" id="{C1F6AA74-596A-7996-88DF-2B01314A2C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5537" y="255168"/>
            <a:ext cx="5670000" cy="37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43EB6F-FBCF-37E1-2D1E-5AA011A00F69}"/>
              </a:ext>
            </a:extLst>
          </p:cNvPr>
          <p:cNvSpPr txBox="1"/>
          <p:nvPr/>
        </p:nvSpPr>
        <p:spPr>
          <a:xfrm>
            <a:off x="8147558" y="4039965"/>
            <a:ext cx="5998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Saltimbanque</a:t>
            </a:r>
          </a:p>
        </p:txBody>
      </p:sp>
      <p:pic>
        <p:nvPicPr>
          <p:cNvPr id="6" name="Image 5" descr="Une image contenant plein air, ciel, personnes, place de marché&#10;&#10;Description générée automatiquement">
            <a:extLst>
              <a:ext uri="{FF2B5EF4-FFF2-40B4-BE49-F238E27FC236}">
                <a16:creationId xmlns:a16="http://schemas.microsoft.com/office/drawing/2014/main" id="{553645C4-F247-E0E4-576D-E6EDC14BC5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52" y="3106309"/>
            <a:ext cx="5346000" cy="3564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87013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abits, chaussures&#10;&#10;Description générée automatiquement">
            <a:extLst>
              <a:ext uri="{FF2B5EF4-FFF2-40B4-BE49-F238E27FC236}">
                <a16:creationId xmlns:a16="http://schemas.microsoft.com/office/drawing/2014/main" id="{29FF58CE-DEE3-B256-E25E-BBC936568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143" y="355186"/>
            <a:ext cx="5508000" cy="366780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plante, maison&#10;&#10;Description générée automatiquement">
            <a:extLst>
              <a:ext uri="{FF2B5EF4-FFF2-40B4-BE49-F238E27FC236}">
                <a16:creationId xmlns:a16="http://schemas.microsoft.com/office/drawing/2014/main" id="{AAD34F36-72EB-3303-F6DD-DEB7A641B1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1859" y="2884715"/>
            <a:ext cx="5580000" cy="37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56966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bâtiment, ciel&#10;&#10;Description générée automatiquement">
            <a:extLst>
              <a:ext uri="{FF2B5EF4-FFF2-40B4-BE49-F238E27FC236}">
                <a16:creationId xmlns:a16="http://schemas.microsoft.com/office/drawing/2014/main" id="{EB061D97-FFD7-0A21-5855-80FAB7962C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157" y="1099457"/>
            <a:ext cx="7272000" cy="48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466E75-A156-96A6-96B1-ED5B5DF5CC4B}"/>
              </a:ext>
            </a:extLst>
          </p:cNvPr>
          <p:cNvSpPr txBox="1"/>
          <p:nvPr/>
        </p:nvSpPr>
        <p:spPr>
          <a:xfrm>
            <a:off x="185056" y="5947457"/>
            <a:ext cx="72716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charme de Monpazier en Dordogne, une bastide médiévale préservée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B29195E-7AD1-3415-EA8C-0EF77A154E20}"/>
              </a:ext>
            </a:extLst>
          </p:cNvPr>
          <p:cNvSpPr txBox="1"/>
          <p:nvPr/>
        </p:nvSpPr>
        <p:spPr>
          <a:xfrm>
            <a:off x="185056" y="22239"/>
            <a:ext cx="75002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Commune De Monpazier - Dordogne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8DA1A97-9D8B-7192-30CC-079BB864B9B7}"/>
              </a:ext>
            </a:extLst>
          </p:cNvPr>
          <p:cNvSpPr txBox="1"/>
          <p:nvPr/>
        </p:nvSpPr>
        <p:spPr>
          <a:xfrm>
            <a:off x="7783286" y="1360714"/>
            <a:ext cx="41855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ADD3A43-B15D-7B23-D1A5-D9DE298447B7}"/>
              </a:ext>
            </a:extLst>
          </p:cNvPr>
          <p:cNvSpPr txBox="1"/>
          <p:nvPr/>
        </p:nvSpPr>
        <p:spPr>
          <a:xfrm>
            <a:off x="7979229" y="2960914"/>
            <a:ext cx="39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4906902-0107-6798-94A1-1BB101909F06}"/>
              </a:ext>
            </a:extLst>
          </p:cNvPr>
          <p:cNvSpPr txBox="1"/>
          <p:nvPr/>
        </p:nvSpPr>
        <p:spPr>
          <a:xfrm>
            <a:off x="7783286" y="4420069"/>
            <a:ext cx="4832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14AA56B-3448-50C0-6079-9B2D62C1A870}"/>
              </a:ext>
            </a:extLst>
          </p:cNvPr>
          <p:cNvSpPr txBox="1"/>
          <p:nvPr/>
        </p:nvSpPr>
        <p:spPr>
          <a:xfrm>
            <a:off x="9158605" y="5362682"/>
            <a:ext cx="2397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101073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304</Words>
  <Application>Microsoft Office PowerPoint</Application>
  <PresentationFormat>Grand écran</PresentationFormat>
  <Paragraphs>108</Paragraphs>
  <Slides>27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2024-08-10T11:04:49Z</dcterms:created>
  <dcterms:modified xsi:type="dcterms:W3CDTF">2024-08-11T07:16:27Z</dcterms:modified>
</cp:coreProperties>
</file>