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64" r:id="rId2"/>
    <p:sldId id="283" r:id="rId3"/>
    <p:sldId id="268" r:id="rId4"/>
    <p:sldId id="267" r:id="rId5"/>
    <p:sldId id="266" r:id="rId6"/>
    <p:sldId id="265" r:id="rId7"/>
    <p:sldId id="263" r:id="rId8"/>
    <p:sldId id="262" r:id="rId9"/>
    <p:sldId id="261" r:id="rId10"/>
    <p:sldId id="260" r:id="rId11"/>
    <p:sldId id="259" r:id="rId12"/>
    <p:sldId id="257" r:id="rId13"/>
    <p:sldId id="258" r:id="rId14"/>
    <p:sldId id="269" r:id="rId15"/>
    <p:sldId id="270" r:id="rId16"/>
    <p:sldId id="271" r:id="rId17"/>
    <p:sldId id="272" r:id="rId18"/>
    <p:sldId id="281" r:id="rId19"/>
    <p:sldId id="278" r:id="rId20"/>
    <p:sldId id="279" r:id="rId21"/>
    <p:sldId id="273" r:id="rId22"/>
    <p:sldId id="280" r:id="rId23"/>
    <p:sldId id="274" r:id="rId24"/>
    <p:sldId id="275" r:id="rId25"/>
    <p:sldId id="276" r:id="rId26"/>
    <p:sldId id="277" r:id="rId27"/>
    <p:sldId id="282" r:id="rId28"/>
    <p:sldId id="284"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493" autoAdjust="0"/>
    <p:restoredTop sz="94660"/>
  </p:normalViewPr>
  <p:slideViewPr>
    <p:cSldViewPr snapToGrid="0">
      <p:cViewPr varScale="1">
        <p:scale>
          <a:sx n="74" d="100"/>
          <a:sy n="74" d="100"/>
        </p:scale>
        <p:origin x="21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DF26DD-93F7-45E1-83AE-024BF90573E0}" type="datetimeFigureOut">
              <a:rPr lang="fr-FR" smtClean="0"/>
              <a:t>02/09/2024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8A7BF7-103D-4A21-82F5-1112A7B0A1D6}" type="slidenum">
              <a:rPr lang="fr-FR" smtClean="0"/>
              <a:t>‹N°›</a:t>
            </a:fld>
            <a:endParaRPr lang="fr-FR"/>
          </a:p>
        </p:txBody>
      </p:sp>
    </p:spTree>
    <p:extLst>
      <p:ext uri="{BB962C8B-B14F-4D97-AF65-F5344CB8AC3E}">
        <p14:creationId xmlns:p14="http://schemas.microsoft.com/office/powerpoint/2010/main" val="1544097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488A7BF7-103D-4A21-82F5-1112A7B0A1D6}" type="slidenum">
              <a:rPr lang="fr-FR" smtClean="0"/>
              <a:t>28</a:t>
            </a:fld>
            <a:endParaRPr lang="fr-FR"/>
          </a:p>
        </p:txBody>
      </p:sp>
    </p:spTree>
    <p:extLst>
      <p:ext uri="{BB962C8B-B14F-4D97-AF65-F5344CB8AC3E}">
        <p14:creationId xmlns:p14="http://schemas.microsoft.com/office/powerpoint/2010/main" val="39787502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C48C13-E8F4-B5EA-68F9-3D64A1F434F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A3417A6-6A56-52A8-6D86-0B3F5E858D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14F4D31-7279-1460-B991-A42D93AACA5B}"/>
              </a:ext>
            </a:extLst>
          </p:cNvPr>
          <p:cNvSpPr>
            <a:spLocks noGrp="1"/>
          </p:cNvSpPr>
          <p:nvPr>
            <p:ph type="dt" sz="half" idx="10"/>
          </p:nvPr>
        </p:nvSpPr>
        <p:spPr/>
        <p:txBody>
          <a:bodyPr/>
          <a:lstStyle/>
          <a:p>
            <a:fld id="{C173952B-F9B8-492C-9E84-004EF095C35C}" type="datetimeFigureOut">
              <a:rPr lang="fr-FR" smtClean="0"/>
              <a:t>02/09/2024</a:t>
            </a:fld>
            <a:endParaRPr lang="fr-FR"/>
          </a:p>
        </p:txBody>
      </p:sp>
      <p:sp>
        <p:nvSpPr>
          <p:cNvPr id="5" name="Espace réservé du pied de page 4">
            <a:extLst>
              <a:ext uri="{FF2B5EF4-FFF2-40B4-BE49-F238E27FC236}">
                <a16:creationId xmlns:a16="http://schemas.microsoft.com/office/drawing/2014/main" id="{0A75E683-9A14-E372-ADC2-93F921662B4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D37E5A4-CB48-0CCC-5A33-3BC629BAC823}"/>
              </a:ext>
            </a:extLst>
          </p:cNvPr>
          <p:cNvSpPr>
            <a:spLocks noGrp="1"/>
          </p:cNvSpPr>
          <p:nvPr>
            <p:ph type="sldNum" sz="quarter" idx="12"/>
          </p:nvPr>
        </p:nvSpPr>
        <p:spPr/>
        <p:txBody>
          <a:bodyPr/>
          <a:lstStyle/>
          <a:p>
            <a:fld id="{0EB839DC-FD8C-400D-AB71-070B801037F3}" type="slidenum">
              <a:rPr lang="fr-FR" smtClean="0"/>
              <a:t>‹N°›</a:t>
            </a:fld>
            <a:endParaRPr lang="fr-FR"/>
          </a:p>
        </p:txBody>
      </p:sp>
    </p:spTree>
    <p:extLst>
      <p:ext uri="{BB962C8B-B14F-4D97-AF65-F5344CB8AC3E}">
        <p14:creationId xmlns:p14="http://schemas.microsoft.com/office/powerpoint/2010/main" val="913929561"/>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A3781C-5A45-7519-CA3C-71A6F0D38BD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19B97A1-2CF7-BE83-3B81-3A344C8357E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20A1A44-2AC5-37F0-3D56-3186F5993F78}"/>
              </a:ext>
            </a:extLst>
          </p:cNvPr>
          <p:cNvSpPr>
            <a:spLocks noGrp="1"/>
          </p:cNvSpPr>
          <p:nvPr>
            <p:ph type="dt" sz="half" idx="10"/>
          </p:nvPr>
        </p:nvSpPr>
        <p:spPr/>
        <p:txBody>
          <a:bodyPr/>
          <a:lstStyle/>
          <a:p>
            <a:fld id="{C173952B-F9B8-492C-9E84-004EF095C35C}" type="datetimeFigureOut">
              <a:rPr lang="fr-FR" smtClean="0"/>
              <a:t>02/09/2024</a:t>
            </a:fld>
            <a:endParaRPr lang="fr-FR"/>
          </a:p>
        </p:txBody>
      </p:sp>
      <p:sp>
        <p:nvSpPr>
          <p:cNvPr id="5" name="Espace réservé du pied de page 4">
            <a:extLst>
              <a:ext uri="{FF2B5EF4-FFF2-40B4-BE49-F238E27FC236}">
                <a16:creationId xmlns:a16="http://schemas.microsoft.com/office/drawing/2014/main" id="{151B5348-EE56-0ACA-EAEA-368B5CACC9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6D34CE-2729-72C9-21E7-F26031CD6391}"/>
              </a:ext>
            </a:extLst>
          </p:cNvPr>
          <p:cNvSpPr>
            <a:spLocks noGrp="1"/>
          </p:cNvSpPr>
          <p:nvPr>
            <p:ph type="sldNum" sz="quarter" idx="12"/>
          </p:nvPr>
        </p:nvSpPr>
        <p:spPr/>
        <p:txBody>
          <a:bodyPr/>
          <a:lstStyle/>
          <a:p>
            <a:fld id="{0EB839DC-FD8C-400D-AB71-070B801037F3}" type="slidenum">
              <a:rPr lang="fr-FR" smtClean="0"/>
              <a:t>‹N°›</a:t>
            </a:fld>
            <a:endParaRPr lang="fr-FR"/>
          </a:p>
        </p:txBody>
      </p:sp>
    </p:spTree>
    <p:extLst>
      <p:ext uri="{BB962C8B-B14F-4D97-AF65-F5344CB8AC3E}">
        <p14:creationId xmlns:p14="http://schemas.microsoft.com/office/powerpoint/2010/main" val="4250715181"/>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ADDCCB-F14E-F6B4-F8A7-F20A960EE99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C975D23-7EAA-6071-38BF-123693CEC85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A820AAD-C257-2DB2-CBE1-6DAD4BEC9984}"/>
              </a:ext>
            </a:extLst>
          </p:cNvPr>
          <p:cNvSpPr>
            <a:spLocks noGrp="1"/>
          </p:cNvSpPr>
          <p:nvPr>
            <p:ph type="dt" sz="half" idx="10"/>
          </p:nvPr>
        </p:nvSpPr>
        <p:spPr/>
        <p:txBody>
          <a:bodyPr/>
          <a:lstStyle/>
          <a:p>
            <a:fld id="{C173952B-F9B8-492C-9E84-004EF095C35C}" type="datetimeFigureOut">
              <a:rPr lang="fr-FR" smtClean="0"/>
              <a:t>02/09/2024</a:t>
            </a:fld>
            <a:endParaRPr lang="fr-FR"/>
          </a:p>
        </p:txBody>
      </p:sp>
      <p:sp>
        <p:nvSpPr>
          <p:cNvPr id="5" name="Espace réservé du pied de page 4">
            <a:extLst>
              <a:ext uri="{FF2B5EF4-FFF2-40B4-BE49-F238E27FC236}">
                <a16:creationId xmlns:a16="http://schemas.microsoft.com/office/drawing/2014/main" id="{517E9ED5-F788-254B-E8AB-A806881C5AB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ECC42C9-6649-D16E-5456-A5D6BDF31E82}"/>
              </a:ext>
            </a:extLst>
          </p:cNvPr>
          <p:cNvSpPr>
            <a:spLocks noGrp="1"/>
          </p:cNvSpPr>
          <p:nvPr>
            <p:ph type="sldNum" sz="quarter" idx="12"/>
          </p:nvPr>
        </p:nvSpPr>
        <p:spPr/>
        <p:txBody>
          <a:bodyPr/>
          <a:lstStyle/>
          <a:p>
            <a:fld id="{0EB839DC-FD8C-400D-AB71-070B801037F3}" type="slidenum">
              <a:rPr lang="fr-FR" smtClean="0"/>
              <a:t>‹N°›</a:t>
            </a:fld>
            <a:endParaRPr lang="fr-FR"/>
          </a:p>
        </p:txBody>
      </p:sp>
    </p:spTree>
    <p:extLst>
      <p:ext uri="{BB962C8B-B14F-4D97-AF65-F5344CB8AC3E}">
        <p14:creationId xmlns:p14="http://schemas.microsoft.com/office/powerpoint/2010/main" val="521449540"/>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DF4213-D445-880B-736C-38480D6CDC9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F20FA42-62D1-1F51-E063-12424F51C7A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343915A-BBF7-6624-4210-C4D68CDAED1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DD084F1-5DAC-8C9F-31F9-3E79A5FFA3AA}"/>
              </a:ext>
            </a:extLst>
          </p:cNvPr>
          <p:cNvSpPr>
            <a:spLocks noGrp="1"/>
          </p:cNvSpPr>
          <p:nvPr>
            <p:ph type="dt" sz="half" idx="10"/>
          </p:nvPr>
        </p:nvSpPr>
        <p:spPr/>
        <p:txBody>
          <a:bodyPr/>
          <a:lstStyle/>
          <a:p>
            <a:fld id="{C173952B-F9B8-492C-9E84-004EF095C35C}" type="datetimeFigureOut">
              <a:rPr lang="fr-FR" smtClean="0"/>
              <a:t>02/09/2024</a:t>
            </a:fld>
            <a:endParaRPr lang="fr-FR"/>
          </a:p>
        </p:txBody>
      </p:sp>
      <p:sp>
        <p:nvSpPr>
          <p:cNvPr id="6" name="Espace réservé du pied de page 5">
            <a:extLst>
              <a:ext uri="{FF2B5EF4-FFF2-40B4-BE49-F238E27FC236}">
                <a16:creationId xmlns:a16="http://schemas.microsoft.com/office/drawing/2014/main" id="{3699B1A7-CF14-BD59-D26D-FA244F5E4DF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4A3E2E-E0DB-777A-3738-604266FBAEA2}"/>
              </a:ext>
            </a:extLst>
          </p:cNvPr>
          <p:cNvSpPr>
            <a:spLocks noGrp="1"/>
          </p:cNvSpPr>
          <p:nvPr>
            <p:ph type="sldNum" sz="quarter" idx="12"/>
          </p:nvPr>
        </p:nvSpPr>
        <p:spPr/>
        <p:txBody>
          <a:bodyPr/>
          <a:lstStyle/>
          <a:p>
            <a:fld id="{0EB839DC-FD8C-400D-AB71-070B801037F3}" type="slidenum">
              <a:rPr lang="fr-FR" smtClean="0"/>
              <a:t>‹N°›</a:t>
            </a:fld>
            <a:endParaRPr lang="fr-FR"/>
          </a:p>
        </p:txBody>
      </p:sp>
    </p:spTree>
    <p:extLst>
      <p:ext uri="{BB962C8B-B14F-4D97-AF65-F5344CB8AC3E}">
        <p14:creationId xmlns:p14="http://schemas.microsoft.com/office/powerpoint/2010/main" val="2037729320"/>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63F37A-15B6-2030-56F0-2FF0998CD14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6DA6DAC-7AD6-2E40-FBA5-FAE2DF7E77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26CCBCD-CDAE-09B9-8AE2-57590AE83C3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E6419A7-64F7-7A6E-152F-C7205D394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8B98D49-17C1-F46B-D302-EA86EA73D6B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6377ACF-911D-1CAC-3AB0-3543EB662833}"/>
              </a:ext>
            </a:extLst>
          </p:cNvPr>
          <p:cNvSpPr>
            <a:spLocks noGrp="1"/>
          </p:cNvSpPr>
          <p:nvPr>
            <p:ph type="dt" sz="half" idx="10"/>
          </p:nvPr>
        </p:nvSpPr>
        <p:spPr/>
        <p:txBody>
          <a:bodyPr/>
          <a:lstStyle/>
          <a:p>
            <a:fld id="{C173952B-F9B8-492C-9E84-004EF095C35C}" type="datetimeFigureOut">
              <a:rPr lang="fr-FR" smtClean="0"/>
              <a:t>02/09/2024</a:t>
            </a:fld>
            <a:endParaRPr lang="fr-FR"/>
          </a:p>
        </p:txBody>
      </p:sp>
      <p:sp>
        <p:nvSpPr>
          <p:cNvPr id="8" name="Espace réservé du pied de page 7">
            <a:extLst>
              <a:ext uri="{FF2B5EF4-FFF2-40B4-BE49-F238E27FC236}">
                <a16:creationId xmlns:a16="http://schemas.microsoft.com/office/drawing/2014/main" id="{94E8DA9E-4A26-5911-08C6-7017FAA55FB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D25C71C-4D39-A17D-927C-116E587A1F50}"/>
              </a:ext>
            </a:extLst>
          </p:cNvPr>
          <p:cNvSpPr>
            <a:spLocks noGrp="1"/>
          </p:cNvSpPr>
          <p:nvPr>
            <p:ph type="sldNum" sz="quarter" idx="12"/>
          </p:nvPr>
        </p:nvSpPr>
        <p:spPr/>
        <p:txBody>
          <a:bodyPr/>
          <a:lstStyle/>
          <a:p>
            <a:fld id="{0EB839DC-FD8C-400D-AB71-070B801037F3}" type="slidenum">
              <a:rPr lang="fr-FR" smtClean="0"/>
              <a:t>‹N°›</a:t>
            </a:fld>
            <a:endParaRPr lang="fr-FR"/>
          </a:p>
        </p:txBody>
      </p:sp>
    </p:spTree>
    <p:extLst>
      <p:ext uri="{BB962C8B-B14F-4D97-AF65-F5344CB8AC3E}">
        <p14:creationId xmlns:p14="http://schemas.microsoft.com/office/powerpoint/2010/main" val="2442201252"/>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030B3E-38D1-BBEC-EE0A-667FB4FE23B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F5A46A3-7BA9-C220-F22B-A2CC0C31B058}"/>
              </a:ext>
            </a:extLst>
          </p:cNvPr>
          <p:cNvSpPr>
            <a:spLocks noGrp="1"/>
          </p:cNvSpPr>
          <p:nvPr>
            <p:ph type="dt" sz="half" idx="10"/>
          </p:nvPr>
        </p:nvSpPr>
        <p:spPr/>
        <p:txBody>
          <a:bodyPr/>
          <a:lstStyle/>
          <a:p>
            <a:fld id="{C173952B-F9B8-492C-9E84-004EF095C35C}" type="datetimeFigureOut">
              <a:rPr lang="fr-FR" smtClean="0"/>
              <a:t>02/09/2024</a:t>
            </a:fld>
            <a:endParaRPr lang="fr-FR"/>
          </a:p>
        </p:txBody>
      </p:sp>
      <p:sp>
        <p:nvSpPr>
          <p:cNvPr id="4" name="Espace réservé du pied de page 3">
            <a:extLst>
              <a:ext uri="{FF2B5EF4-FFF2-40B4-BE49-F238E27FC236}">
                <a16:creationId xmlns:a16="http://schemas.microsoft.com/office/drawing/2014/main" id="{32F5B253-978C-3195-E3E0-FA94B41B7D2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878FC63-6155-DED1-C753-F744C58F53F8}"/>
              </a:ext>
            </a:extLst>
          </p:cNvPr>
          <p:cNvSpPr>
            <a:spLocks noGrp="1"/>
          </p:cNvSpPr>
          <p:nvPr>
            <p:ph type="sldNum" sz="quarter" idx="12"/>
          </p:nvPr>
        </p:nvSpPr>
        <p:spPr/>
        <p:txBody>
          <a:bodyPr/>
          <a:lstStyle/>
          <a:p>
            <a:fld id="{0EB839DC-FD8C-400D-AB71-070B801037F3}" type="slidenum">
              <a:rPr lang="fr-FR" smtClean="0"/>
              <a:t>‹N°›</a:t>
            </a:fld>
            <a:endParaRPr lang="fr-FR"/>
          </a:p>
        </p:txBody>
      </p:sp>
    </p:spTree>
    <p:extLst>
      <p:ext uri="{BB962C8B-B14F-4D97-AF65-F5344CB8AC3E}">
        <p14:creationId xmlns:p14="http://schemas.microsoft.com/office/powerpoint/2010/main" val="3866328655"/>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7AD84E7-A75E-A4A9-3BDE-3B6F5B3CCE9D}"/>
              </a:ext>
            </a:extLst>
          </p:cNvPr>
          <p:cNvSpPr>
            <a:spLocks noGrp="1"/>
          </p:cNvSpPr>
          <p:nvPr>
            <p:ph type="dt" sz="half" idx="10"/>
          </p:nvPr>
        </p:nvSpPr>
        <p:spPr/>
        <p:txBody>
          <a:bodyPr/>
          <a:lstStyle/>
          <a:p>
            <a:fld id="{C173952B-F9B8-492C-9E84-004EF095C35C}" type="datetimeFigureOut">
              <a:rPr lang="fr-FR" smtClean="0"/>
              <a:t>02/09/2024</a:t>
            </a:fld>
            <a:endParaRPr lang="fr-FR"/>
          </a:p>
        </p:txBody>
      </p:sp>
      <p:sp>
        <p:nvSpPr>
          <p:cNvPr id="3" name="Espace réservé du pied de page 2">
            <a:extLst>
              <a:ext uri="{FF2B5EF4-FFF2-40B4-BE49-F238E27FC236}">
                <a16:creationId xmlns:a16="http://schemas.microsoft.com/office/drawing/2014/main" id="{F588E066-28B9-20AE-B6E1-2EAAA135F2F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52337A6-7266-4B48-8D51-4EC151042B40}"/>
              </a:ext>
            </a:extLst>
          </p:cNvPr>
          <p:cNvSpPr>
            <a:spLocks noGrp="1"/>
          </p:cNvSpPr>
          <p:nvPr>
            <p:ph type="sldNum" sz="quarter" idx="12"/>
          </p:nvPr>
        </p:nvSpPr>
        <p:spPr/>
        <p:txBody>
          <a:bodyPr/>
          <a:lstStyle/>
          <a:p>
            <a:fld id="{0EB839DC-FD8C-400D-AB71-070B801037F3}" type="slidenum">
              <a:rPr lang="fr-FR" smtClean="0"/>
              <a:t>‹N°›</a:t>
            </a:fld>
            <a:endParaRPr lang="fr-FR"/>
          </a:p>
        </p:txBody>
      </p:sp>
    </p:spTree>
    <p:extLst>
      <p:ext uri="{BB962C8B-B14F-4D97-AF65-F5344CB8AC3E}">
        <p14:creationId xmlns:p14="http://schemas.microsoft.com/office/powerpoint/2010/main" val="2828471488"/>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99BCA2-63FB-27F5-93C6-D9A9A9EFA37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277E2B5-FF55-56EE-04AF-F9C621FBBC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7FAE208-BD8C-0190-B331-6F8A49D79D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9A4DE10-089B-86BB-9212-D76265DF2C11}"/>
              </a:ext>
            </a:extLst>
          </p:cNvPr>
          <p:cNvSpPr>
            <a:spLocks noGrp="1"/>
          </p:cNvSpPr>
          <p:nvPr>
            <p:ph type="dt" sz="half" idx="10"/>
          </p:nvPr>
        </p:nvSpPr>
        <p:spPr/>
        <p:txBody>
          <a:bodyPr/>
          <a:lstStyle/>
          <a:p>
            <a:fld id="{C173952B-F9B8-492C-9E84-004EF095C35C}" type="datetimeFigureOut">
              <a:rPr lang="fr-FR" smtClean="0"/>
              <a:t>02/09/2024</a:t>
            </a:fld>
            <a:endParaRPr lang="fr-FR"/>
          </a:p>
        </p:txBody>
      </p:sp>
      <p:sp>
        <p:nvSpPr>
          <p:cNvPr id="6" name="Espace réservé du pied de page 5">
            <a:extLst>
              <a:ext uri="{FF2B5EF4-FFF2-40B4-BE49-F238E27FC236}">
                <a16:creationId xmlns:a16="http://schemas.microsoft.com/office/drawing/2014/main" id="{A8F513E9-BD96-568D-3A43-CF6F34B148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D20B578-E630-4CF5-C170-7FE6DEBBFDE7}"/>
              </a:ext>
            </a:extLst>
          </p:cNvPr>
          <p:cNvSpPr>
            <a:spLocks noGrp="1"/>
          </p:cNvSpPr>
          <p:nvPr>
            <p:ph type="sldNum" sz="quarter" idx="12"/>
          </p:nvPr>
        </p:nvSpPr>
        <p:spPr/>
        <p:txBody>
          <a:bodyPr/>
          <a:lstStyle/>
          <a:p>
            <a:fld id="{0EB839DC-FD8C-400D-AB71-070B801037F3}" type="slidenum">
              <a:rPr lang="fr-FR" smtClean="0"/>
              <a:t>‹N°›</a:t>
            </a:fld>
            <a:endParaRPr lang="fr-FR"/>
          </a:p>
        </p:txBody>
      </p:sp>
    </p:spTree>
    <p:extLst>
      <p:ext uri="{BB962C8B-B14F-4D97-AF65-F5344CB8AC3E}">
        <p14:creationId xmlns:p14="http://schemas.microsoft.com/office/powerpoint/2010/main" val="2562050600"/>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47D999-CA9F-C576-670C-F537DA6BF3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197C183-F6F8-A045-5D8E-EBC075203E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6D86166-A566-830B-FA23-2D44A3B32C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23E7DC1-2F71-0EFB-2D53-BFF54D522835}"/>
              </a:ext>
            </a:extLst>
          </p:cNvPr>
          <p:cNvSpPr>
            <a:spLocks noGrp="1"/>
          </p:cNvSpPr>
          <p:nvPr>
            <p:ph type="dt" sz="half" idx="10"/>
          </p:nvPr>
        </p:nvSpPr>
        <p:spPr/>
        <p:txBody>
          <a:bodyPr/>
          <a:lstStyle/>
          <a:p>
            <a:fld id="{C173952B-F9B8-492C-9E84-004EF095C35C}" type="datetimeFigureOut">
              <a:rPr lang="fr-FR" smtClean="0"/>
              <a:t>02/09/2024</a:t>
            </a:fld>
            <a:endParaRPr lang="fr-FR"/>
          </a:p>
        </p:txBody>
      </p:sp>
      <p:sp>
        <p:nvSpPr>
          <p:cNvPr id="6" name="Espace réservé du pied de page 5">
            <a:extLst>
              <a:ext uri="{FF2B5EF4-FFF2-40B4-BE49-F238E27FC236}">
                <a16:creationId xmlns:a16="http://schemas.microsoft.com/office/drawing/2014/main" id="{3D53D7A0-38B9-77F6-8C83-370F58C65F9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50ADF24-8430-AF15-1C19-3376B2AD6E3D}"/>
              </a:ext>
            </a:extLst>
          </p:cNvPr>
          <p:cNvSpPr>
            <a:spLocks noGrp="1"/>
          </p:cNvSpPr>
          <p:nvPr>
            <p:ph type="sldNum" sz="quarter" idx="12"/>
          </p:nvPr>
        </p:nvSpPr>
        <p:spPr/>
        <p:txBody>
          <a:bodyPr/>
          <a:lstStyle/>
          <a:p>
            <a:fld id="{0EB839DC-FD8C-400D-AB71-070B801037F3}" type="slidenum">
              <a:rPr lang="fr-FR" smtClean="0"/>
              <a:t>‹N°›</a:t>
            </a:fld>
            <a:endParaRPr lang="fr-FR"/>
          </a:p>
        </p:txBody>
      </p:sp>
    </p:spTree>
    <p:extLst>
      <p:ext uri="{BB962C8B-B14F-4D97-AF65-F5344CB8AC3E}">
        <p14:creationId xmlns:p14="http://schemas.microsoft.com/office/powerpoint/2010/main" val="291059729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EFD818-B3E8-720A-6927-A83C4260A67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FDD9EDC-A9F3-7866-290B-3ED055C165B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6EA01CD-D2B5-2A66-6164-089D36481D0F}"/>
              </a:ext>
            </a:extLst>
          </p:cNvPr>
          <p:cNvSpPr>
            <a:spLocks noGrp="1"/>
          </p:cNvSpPr>
          <p:nvPr>
            <p:ph type="dt" sz="half" idx="10"/>
          </p:nvPr>
        </p:nvSpPr>
        <p:spPr/>
        <p:txBody>
          <a:bodyPr/>
          <a:lstStyle/>
          <a:p>
            <a:fld id="{C173952B-F9B8-492C-9E84-004EF095C35C}" type="datetimeFigureOut">
              <a:rPr lang="fr-FR" smtClean="0"/>
              <a:t>02/09/2024</a:t>
            </a:fld>
            <a:endParaRPr lang="fr-FR"/>
          </a:p>
        </p:txBody>
      </p:sp>
      <p:sp>
        <p:nvSpPr>
          <p:cNvPr id="5" name="Espace réservé du pied de page 4">
            <a:extLst>
              <a:ext uri="{FF2B5EF4-FFF2-40B4-BE49-F238E27FC236}">
                <a16:creationId xmlns:a16="http://schemas.microsoft.com/office/drawing/2014/main" id="{D0C132DE-A843-5949-19E9-18ACF32F28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5904D41-DAE7-533A-DBD5-AAAC5CF48E89}"/>
              </a:ext>
            </a:extLst>
          </p:cNvPr>
          <p:cNvSpPr>
            <a:spLocks noGrp="1"/>
          </p:cNvSpPr>
          <p:nvPr>
            <p:ph type="sldNum" sz="quarter" idx="12"/>
          </p:nvPr>
        </p:nvSpPr>
        <p:spPr/>
        <p:txBody>
          <a:bodyPr/>
          <a:lstStyle/>
          <a:p>
            <a:fld id="{0EB839DC-FD8C-400D-AB71-070B801037F3}" type="slidenum">
              <a:rPr lang="fr-FR" smtClean="0"/>
              <a:t>‹N°›</a:t>
            </a:fld>
            <a:endParaRPr lang="fr-FR"/>
          </a:p>
        </p:txBody>
      </p:sp>
    </p:spTree>
    <p:extLst>
      <p:ext uri="{BB962C8B-B14F-4D97-AF65-F5344CB8AC3E}">
        <p14:creationId xmlns:p14="http://schemas.microsoft.com/office/powerpoint/2010/main" val="1260750765"/>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0B402E1-741A-F141-F28F-4FCA83FFE13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FFC6E3C-4B4F-0388-86E7-CD04CAAC79F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4BF24C-05B5-53F1-7F67-FB43B07CF1AF}"/>
              </a:ext>
            </a:extLst>
          </p:cNvPr>
          <p:cNvSpPr>
            <a:spLocks noGrp="1"/>
          </p:cNvSpPr>
          <p:nvPr>
            <p:ph type="dt" sz="half" idx="10"/>
          </p:nvPr>
        </p:nvSpPr>
        <p:spPr/>
        <p:txBody>
          <a:bodyPr/>
          <a:lstStyle/>
          <a:p>
            <a:fld id="{C173952B-F9B8-492C-9E84-004EF095C35C}" type="datetimeFigureOut">
              <a:rPr lang="fr-FR" smtClean="0"/>
              <a:t>02/09/2024</a:t>
            </a:fld>
            <a:endParaRPr lang="fr-FR"/>
          </a:p>
        </p:txBody>
      </p:sp>
      <p:sp>
        <p:nvSpPr>
          <p:cNvPr id="5" name="Espace réservé du pied de page 4">
            <a:extLst>
              <a:ext uri="{FF2B5EF4-FFF2-40B4-BE49-F238E27FC236}">
                <a16:creationId xmlns:a16="http://schemas.microsoft.com/office/drawing/2014/main" id="{80F14571-768D-B381-783F-27D3D2C96B1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5D7C74A-06D3-1632-6B43-1185353BD627}"/>
              </a:ext>
            </a:extLst>
          </p:cNvPr>
          <p:cNvSpPr>
            <a:spLocks noGrp="1"/>
          </p:cNvSpPr>
          <p:nvPr>
            <p:ph type="sldNum" sz="quarter" idx="12"/>
          </p:nvPr>
        </p:nvSpPr>
        <p:spPr/>
        <p:txBody>
          <a:bodyPr/>
          <a:lstStyle/>
          <a:p>
            <a:fld id="{0EB839DC-FD8C-400D-AB71-070B801037F3}" type="slidenum">
              <a:rPr lang="fr-FR" smtClean="0"/>
              <a:t>‹N°›</a:t>
            </a:fld>
            <a:endParaRPr lang="fr-FR"/>
          </a:p>
        </p:txBody>
      </p:sp>
    </p:spTree>
    <p:extLst>
      <p:ext uri="{BB962C8B-B14F-4D97-AF65-F5344CB8AC3E}">
        <p14:creationId xmlns:p14="http://schemas.microsoft.com/office/powerpoint/2010/main" val="1288871828"/>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7EF832B-EF82-FE52-F948-8B83A9A92B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B181C76-AC6C-8FA7-24F4-4CA0952A9D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8FEE746-3EE0-8477-ED08-3A4737CE73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173952B-F9B8-492C-9E84-004EF095C35C}" type="datetimeFigureOut">
              <a:rPr lang="fr-FR" smtClean="0"/>
              <a:t>02/09/2024</a:t>
            </a:fld>
            <a:endParaRPr lang="fr-FR"/>
          </a:p>
        </p:txBody>
      </p:sp>
      <p:sp>
        <p:nvSpPr>
          <p:cNvPr id="5" name="Espace réservé du pied de page 4">
            <a:extLst>
              <a:ext uri="{FF2B5EF4-FFF2-40B4-BE49-F238E27FC236}">
                <a16:creationId xmlns:a16="http://schemas.microsoft.com/office/drawing/2014/main" id="{AF5C1975-ACFF-9C91-BD55-D5D9134A51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AFF5A6D-1593-9422-7012-C719F4A23B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EB839DC-FD8C-400D-AB71-070B801037F3}" type="slidenum">
              <a:rPr lang="fr-FR" smtClean="0"/>
              <a:t>‹N°›</a:t>
            </a:fld>
            <a:endParaRPr lang="fr-FR"/>
          </a:p>
        </p:txBody>
      </p:sp>
    </p:spTree>
    <p:extLst>
      <p:ext uri="{BB962C8B-B14F-4D97-AF65-F5344CB8AC3E}">
        <p14:creationId xmlns:p14="http://schemas.microsoft.com/office/powerpoint/2010/main" val="1542394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chitecture médiévale&#10;&#10;Description générée automatiquement">
            <a:extLst>
              <a:ext uri="{FF2B5EF4-FFF2-40B4-BE49-F238E27FC236}">
                <a16:creationId xmlns:a16="http://schemas.microsoft.com/office/drawing/2014/main" id="{58D4BE93-DD14-C6F1-A1E4-C0B3C8C0E02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7" y="180633"/>
            <a:ext cx="9453705" cy="6300000"/>
          </a:xfrm>
          <a:prstGeom prst="rect">
            <a:avLst/>
          </a:prstGeom>
          <a:effectLst>
            <a:softEdge rad="317500"/>
          </a:effectLst>
        </p:spPr>
      </p:pic>
      <p:sp>
        <p:nvSpPr>
          <p:cNvPr id="4" name="ZoneTexte 3">
            <a:extLst>
              <a:ext uri="{FF2B5EF4-FFF2-40B4-BE49-F238E27FC236}">
                <a16:creationId xmlns:a16="http://schemas.microsoft.com/office/drawing/2014/main" id="{110063A0-CCF2-596A-87E4-8B28B26ED711}"/>
              </a:ext>
            </a:extLst>
          </p:cNvPr>
          <p:cNvSpPr txBox="1"/>
          <p:nvPr/>
        </p:nvSpPr>
        <p:spPr>
          <a:xfrm>
            <a:off x="3669030" y="548640"/>
            <a:ext cx="5314950" cy="461665"/>
          </a:xfrm>
          <a:prstGeom prst="rect">
            <a:avLst/>
          </a:prstGeom>
          <a:noFill/>
        </p:spPr>
        <p:txBody>
          <a:bodyPr wrap="square" rtlCol="0">
            <a:spAutoFit/>
          </a:bodyPr>
          <a:lstStyle/>
          <a:p>
            <a:r>
              <a:rPr lang="fr-FR" sz="2400" b="1">
                <a:solidFill>
                  <a:srgbClr val="FFFF00"/>
                </a:solidFill>
              </a:rPr>
              <a:t>:Extérieur de l'abbaye de Melk</a:t>
            </a:r>
            <a:endParaRPr lang="fr-FR" sz="2400" b="1" dirty="0">
              <a:solidFill>
                <a:srgbClr val="FFFF00"/>
              </a:solidFill>
            </a:endParaRPr>
          </a:p>
        </p:txBody>
      </p:sp>
    </p:spTree>
    <p:extLst>
      <p:ext uri="{BB962C8B-B14F-4D97-AF65-F5344CB8AC3E}">
        <p14:creationId xmlns:p14="http://schemas.microsoft.com/office/powerpoint/2010/main" val="1468966011"/>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sndAc>
          <p:stSnd loop="1">
            <p:snd r:embed="rId2" name="Chant grégorien des Bénédictines du Barroux.wav"/>
          </p:stSnd>
        </p:sndAc>
      </p:transition>
    </mc:Choice>
    <mc:Fallback>
      <p:transition spd="slow" advClick="0" advTm="8000">
        <p:fade/>
        <p:sndAc>
          <p:stSnd loop="1">
            <p:snd r:embed="rId2" name="Chant grégorien des Bénédictines du Barroux.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F9CC36-595D-F704-9D6F-056F05E233F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t>L'abbaye de Melk est une célèbre abbaye bénédictine de Basse-Autriche, faisant partie de la congrégation bénédictine d'Autriche. Située dans la région touristique de la </a:t>
            </a:r>
            <a:r>
              <a:rPr lang="fr-FR" sz="4000" b="1" dirty="0" err="1"/>
              <a:t>Wachau</a:t>
            </a:r>
            <a:r>
              <a:rPr lang="fr-FR" sz="4000" b="1" dirty="0"/>
              <a:t>, elle surplombe la ville de Melk, et le Danube. Bien que l'abbaye ait été fondée au XIe siècle, les bâtiments actuels datent de l'époque baroque, ils sont l'œuvre de l'architecte Jakob Prandtauer. Après sa mort, en 1726, les travaux sont achevés d'après ses plans par son élève Franz </a:t>
            </a:r>
            <a:r>
              <a:rPr lang="fr-FR" sz="4000" b="1" dirty="0" err="1"/>
              <a:t>Munggenast</a:t>
            </a:r>
            <a:r>
              <a:rPr lang="fr-FR" sz="4000" b="1" dirty="0"/>
              <a:t>. L'École de l'abbaye de Melk est située dans l'abbaye.</a:t>
            </a:r>
          </a:p>
        </p:txBody>
      </p:sp>
    </p:spTree>
    <p:extLst>
      <p:ext uri="{BB962C8B-B14F-4D97-AF65-F5344CB8AC3E}">
        <p14:creationId xmlns:p14="http://schemas.microsoft.com/office/powerpoint/2010/main" val="1015414988"/>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4826046C-6997-F4B2-D234-8484D5AC33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10" cy="6300000"/>
          </a:xfrm>
          <a:prstGeom prst="rect">
            <a:avLst/>
          </a:prstGeom>
          <a:effectLst>
            <a:softEdge rad="317500"/>
          </a:effectLst>
        </p:spPr>
      </p:pic>
      <p:sp>
        <p:nvSpPr>
          <p:cNvPr id="4" name="ZoneTexte 3">
            <a:extLst>
              <a:ext uri="{FF2B5EF4-FFF2-40B4-BE49-F238E27FC236}">
                <a16:creationId xmlns:a16="http://schemas.microsoft.com/office/drawing/2014/main" id="{7D2C6B82-D01A-D46E-5DB2-85976D173C78}"/>
              </a:ext>
            </a:extLst>
          </p:cNvPr>
          <p:cNvSpPr txBox="1"/>
          <p:nvPr/>
        </p:nvSpPr>
        <p:spPr>
          <a:xfrm>
            <a:off x="2011680" y="560070"/>
            <a:ext cx="8503920" cy="830997"/>
          </a:xfrm>
          <a:prstGeom prst="rect">
            <a:avLst/>
          </a:prstGeom>
          <a:noFill/>
        </p:spPr>
        <p:txBody>
          <a:bodyPr wrap="square" rtlCol="0">
            <a:spAutoFit/>
          </a:bodyPr>
          <a:lstStyle/>
          <a:p>
            <a:r>
              <a:rPr lang="fr-FR" sz="2400" b="1" dirty="0"/>
              <a:t>L'abbaye de Melk avec la Melk à son entrée dans le Danube. Avril 2018.</a:t>
            </a:r>
          </a:p>
        </p:txBody>
      </p:sp>
    </p:spTree>
    <p:extLst>
      <p:ext uri="{BB962C8B-B14F-4D97-AF65-F5344CB8AC3E}">
        <p14:creationId xmlns:p14="http://schemas.microsoft.com/office/powerpoint/2010/main" val="56596770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237EE0AA-9D3F-BF13-48C8-AACC4B57E9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0559" y="364086"/>
            <a:ext cx="9750881" cy="6300000"/>
          </a:xfrm>
          <a:prstGeom prst="rect">
            <a:avLst/>
          </a:prstGeom>
          <a:effectLst>
            <a:softEdge rad="317500"/>
          </a:effectLst>
        </p:spPr>
      </p:pic>
      <p:sp>
        <p:nvSpPr>
          <p:cNvPr id="4" name="ZoneTexte 3">
            <a:extLst>
              <a:ext uri="{FF2B5EF4-FFF2-40B4-BE49-F238E27FC236}">
                <a16:creationId xmlns:a16="http://schemas.microsoft.com/office/drawing/2014/main" id="{5D94ADEB-0AF9-73FF-A801-11DEACC84881}"/>
              </a:ext>
            </a:extLst>
          </p:cNvPr>
          <p:cNvSpPr txBox="1"/>
          <p:nvPr/>
        </p:nvSpPr>
        <p:spPr>
          <a:xfrm>
            <a:off x="3008541" y="532746"/>
            <a:ext cx="8583930" cy="461665"/>
          </a:xfrm>
          <a:prstGeom prst="rect">
            <a:avLst/>
          </a:prstGeom>
          <a:noFill/>
        </p:spPr>
        <p:txBody>
          <a:bodyPr wrap="square" rtlCol="0">
            <a:spAutoFit/>
          </a:bodyPr>
          <a:lstStyle/>
          <a:p>
            <a:r>
              <a:rPr lang="fr-FR" sz="2400" b="1" dirty="0">
                <a:solidFill>
                  <a:srgbClr val="FFFF00"/>
                </a:solidFill>
              </a:rPr>
              <a:t>Vue ouest de l'abbaye de Melk. Octobre 2021</a:t>
            </a:r>
            <a:r>
              <a:rPr lang="fr-FR" dirty="0">
                <a:solidFill>
                  <a:srgbClr val="FFFF00"/>
                </a:solidFill>
              </a:rPr>
              <a:t>.</a:t>
            </a:r>
          </a:p>
        </p:txBody>
      </p:sp>
    </p:spTree>
    <p:extLst>
      <p:ext uri="{BB962C8B-B14F-4D97-AF65-F5344CB8AC3E}">
        <p14:creationId xmlns:p14="http://schemas.microsoft.com/office/powerpoint/2010/main" val="4224720224"/>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hotographie aérienne, maison, arbre&#10;&#10;Description générée automatiquement">
            <a:extLst>
              <a:ext uri="{FF2B5EF4-FFF2-40B4-BE49-F238E27FC236}">
                <a16:creationId xmlns:a16="http://schemas.microsoft.com/office/drawing/2014/main" id="{6DD85CC3-4D88-FE5A-6235-3E0C504657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780" y="279000"/>
            <a:ext cx="11336440" cy="6300000"/>
          </a:xfrm>
          <a:prstGeom prst="rect">
            <a:avLst/>
          </a:prstGeom>
          <a:effectLst>
            <a:softEdge rad="635000"/>
          </a:effectLst>
        </p:spPr>
      </p:pic>
      <p:sp>
        <p:nvSpPr>
          <p:cNvPr id="4" name="ZoneTexte 3">
            <a:extLst>
              <a:ext uri="{FF2B5EF4-FFF2-40B4-BE49-F238E27FC236}">
                <a16:creationId xmlns:a16="http://schemas.microsoft.com/office/drawing/2014/main" id="{76205E6D-1C87-B67B-D71C-CF98AC032650}"/>
              </a:ext>
            </a:extLst>
          </p:cNvPr>
          <p:cNvSpPr txBox="1"/>
          <p:nvPr/>
        </p:nvSpPr>
        <p:spPr>
          <a:xfrm>
            <a:off x="2274570" y="279000"/>
            <a:ext cx="8481060" cy="461665"/>
          </a:xfrm>
          <a:prstGeom prst="rect">
            <a:avLst/>
          </a:prstGeom>
          <a:noFill/>
        </p:spPr>
        <p:txBody>
          <a:bodyPr wrap="square" rtlCol="0">
            <a:spAutoFit/>
          </a:bodyPr>
          <a:lstStyle/>
          <a:p>
            <a:r>
              <a:rPr lang="fr-FR" sz="2400" b="1">
                <a:solidFill>
                  <a:srgbClr val="FFFF00"/>
                </a:solidFill>
              </a:rPr>
              <a:t>Vue aérienne de l'abbaye de Melk et de son parc</a:t>
            </a:r>
            <a:endParaRPr lang="fr-FR" sz="2400" b="1" dirty="0">
              <a:solidFill>
                <a:srgbClr val="FFFF00"/>
              </a:solidFill>
            </a:endParaRPr>
          </a:p>
        </p:txBody>
      </p:sp>
    </p:spTree>
    <p:extLst>
      <p:ext uri="{BB962C8B-B14F-4D97-AF65-F5344CB8AC3E}">
        <p14:creationId xmlns:p14="http://schemas.microsoft.com/office/powerpoint/2010/main" val="1465064041"/>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peinture, plafond, bâtiment&#10;&#10;Description générée automatiquement">
            <a:extLst>
              <a:ext uri="{FF2B5EF4-FFF2-40B4-BE49-F238E27FC236}">
                <a16:creationId xmlns:a16="http://schemas.microsoft.com/office/drawing/2014/main" id="{340B8C31-B48C-98A2-232D-1F25AD9224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3556" y="189000"/>
            <a:ext cx="4320000" cy="6480000"/>
          </a:xfrm>
          <a:prstGeom prst="rect">
            <a:avLst/>
          </a:prstGeom>
          <a:effectLst>
            <a:softEdge rad="127000"/>
          </a:effectLst>
        </p:spPr>
      </p:pic>
      <p:sp>
        <p:nvSpPr>
          <p:cNvPr id="4" name="ZoneTexte 3">
            <a:extLst>
              <a:ext uri="{FF2B5EF4-FFF2-40B4-BE49-F238E27FC236}">
                <a16:creationId xmlns:a16="http://schemas.microsoft.com/office/drawing/2014/main" id="{4C3A1484-9106-F7E6-95BF-23B2BBC0F8FE}"/>
              </a:ext>
            </a:extLst>
          </p:cNvPr>
          <p:cNvSpPr txBox="1"/>
          <p:nvPr/>
        </p:nvSpPr>
        <p:spPr>
          <a:xfrm>
            <a:off x="457200" y="3314700"/>
            <a:ext cx="3296356" cy="1569660"/>
          </a:xfrm>
          <a:prstGeom prst="rect">
            <a:avLst/>
          </a:prstGeom>
          <a:noFill/>
        </p:spPr>
        <p:txBody>
          <a:bodyPr wrap="square" rtlCol="0">
            <a:spAutoFit/>
          </a:bodyPr>
          <a:lstStyle/>
          <a:p>
            <a:r>
              <a:rPr lang="fr-FR" sz="2400" b="1">
                <a:solidFill>
                  <a:srgbClr val="FFFF00"/>
                </a:solidFill>
              </a:rPr>
              <a:t>Une fresque de Paul Troger relatant l'histoire de l'abbaye. Réalisée en 1745.</a:t>
            </a:r>
            <a:endParaRPr lang="fr-FR" sz="2400" b="1" dirty="0">
              <a:solidFill>
                <a:srgbClr val="FFFF00"/>
              </a:solidFill>
            </a:endParaRPr>
          </a:p>
        </p:txBody>
      </p:sp>
    </p:spTree>
    <p:extLst>
      <p:ext uri="{BB962C8B-B14F-4D97-AF65-F5344CB8AC3E}">
        <p14:creationId xmlns:p14="http://schemas.microsoft.com/office/powerpoint/2010/main" val="3260680050"/>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Palais&#10;&#10;Description générée automatiquement">
            <a:extLst>
              <a:ext uri="{FF2B5EF4-FFF2-40B4-BE49-F238E27FC236}">
                <a16:creationId xmlns:a16="http://schemas.microsoft.com/office/drawing/2014/main" id="{F18A14E2-71BE-3BD5-D55D-31E473ADAB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835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04E078B4-199A-CCA3-8596-389FFFFF555A}"/>
              </a:ext>
            </a:extLst>
          </p:cNvPr>
          <p:cNvSpPr txBox="1"/>
          <p:nvPr/>
        </p:nvSpPr>
        <p:spPr>
          <a:xfrm>
            <a:off x="5897880" y="6293357"/>
            <a:ext cx="8286750" cy="461665"/>
          </a:xfrm>
          <a:prstGeom prst="rect">
            <a:avLst/>
          </a:prstGeom>
          <a:noFill/>
        </p:spPr>
        <p:txBody>
          <a:bodyPr wrap="square" rtlCol="0">
            <a:spAutoFit/>
          </a:bodyPr>
          <a:lstStyle/>
          <a:p>
            <a:r>
              <a:rPr lang="fr-FR" sz="2400" b="1" dirty="0">
                <a:solidFill>
                  <a:srgbClr val="FFFF00"/>
                </a:solidFill>
              </a:rPr>
              <a:t>La cour.</a:t>
            </a:r>
          </a:p>
        </p:txBody>
      </p:sp>
    </p:spTree>
    <p:extLst>
      <p:ext uri="{BB962C8B-B14F-4D97-AF65-F5344CB8AC3E}">
        <p14:creationId xmlns:p14="http://schemas.microsoft.com/office/powerpoint/2010/main" val="1619164218"/>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pirale, escaliers, bâtiment, art&#10;&#10;Description générée automatiquement">
            <a:extLst>
              <a:ext uri="{FF2B5EF4-FFF2-40B4-BE49-F238E27FC236}">
                <a16:creationId xmlns:a16="http://schemas.microsoft.com/office/drawing/2014/main" id="{9409B57F-CA81-7AE2-BD25-30CADB6D2F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B0CCBE66-01EC-52CD-16C7-4B99C29B20A3}"/>
              </a:ext>
            </a:extLst>
          </p:cNvPr>
          <p:cNvSpPr txBox="1"/>
          <p:nvPr/>
        </p:nvSpPr>
        <p:spPr>
          <a:xfrm>
            <a:off x="3760470" y="137159"/>
            <a:ext cx="8892540" cy="461665"/>
          </a:xfrm>
          <a:prstGeom prst="rect">
            <a:avLst/>
          </a:prstGeom>
          <a:noFill/>
        </p:spPr>
        <p:txBody>
          <a:bodyPr wrap="square" rtlCol="0">
            <a:spAutoFit/>
          </a:bodyPr>
          <a:lstStyle/>
          <a:p>
            <a:r>
              <a:rPr lang="fr-FR" sz="2400" b="1">
                <a:solidFill>
                  <a:srgbClr val="FFFF00"/>
                </a:solidFill>
              </a:rPr>
              <a:t>Escalier en colimaçon de l'abbaye.</a:t>
            </a:r>
            <a:endParaRPr lang="fr-FR" sz="2400" b="1" dirty="0">
              <a:solidFill>
                <a:srgbClr val="FFFF00"/>
              </a:solidFill>
            </a:endParaRPr>
          </a:p>
        </p:txBody>
      </p:sp>
    </p:spTree>
    <p:extLst>
      <p:ext uri="{BB962C8B-B14F-4D97-AF65-F5344CB8AC3E}">
        <p14:creationId xmlns:p14="http://schemas.microsoft.com/office/powerpoint/2010/main" val="186785784"/>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eubles, décoration d’intérieur, Moulures&#10;&#10;Description générée automatiquement">
            <a:extLst>
              <a:ext uri="{FF2B5EF4-FFF2-40B4-BE49-F238E27FC236}">
                <a16:creationId xmlns:a16="http://schemas.microsoft.com/office/drawing/2014/main" id="{1BA35A99-F6A1-131B-11FD-D541322F50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317500"/>
          </a:effectLst>
        </p:spPr>
      </p:pic>
      <p:sp>
        <p:nvSpPr>
          <p:cNvPr id="4" name="ZoneTexte 3">
            <a:extLst>
              <a:ext uri="{FF2B5EF4-FFF2-40B4-BE49-F238E27FC236}">
                <a16:creationId xmlns:a16="http://schemas.microsoft.com/office/drawing/2014/main" id="{362E515A-7671-5C48-C4AA-293019B6C88D}"/>
              </a:ext>
            </a:extLst>
          </p:cNvPr>
          <p:cNvSpPr txBox="1"/>
          <p:nvPr/>
        </p:nvSpPr>
        <p:spPr>
          <a:xfrm>
            <a:off x="4011930" y="6142375"/>
            <a:ext cx="7966710" cy="461665"/>
          </a:xfrm>
          <a:prstGeom prst="rect">
            <a:avLst/>
          </a:prstGeom>
          <a:noFill/>
        </p:spPr>
        <p:txBody>
          <a:bodyPr wrap="square" rtlCol="0">
            <a:spAutoFit/>
          </a:bodyPr>
          <a:lstStyle/>
          <a:p>
            <a:r>
              <a:rPr lang="fr-FR" sz="2400" b="1">
                <a:solidFill>
                  <a:srgbClr val="FFFF00"/>
                </a:solidFill>
              </a:rPr>
              <a:t>Vue générale de la bibliothèque.</a:t>
            </a:r>
            <a:endParaRPr lang="fr-FR" sz="2400" b="1" dirty="0">
              <a:solidFill>
                <a:srgbClr val="FFFF00"/>
              </a:solidFill>
            </a:endParaRPr>
          </a:p>
        </p:txBody>
      </p:sp>
    </p:spTree>
    <p:extLst>
      <p:ext uri="{BB962C8B-B14F-4D97-AF65-F5344CB8AC3E}">
        <p14:creationId xmlns:p14="http://schemas.microsoft.com/office/powerpoint/2010/main" val="3592209842"/>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plafond, Symétrie, bâtiment&#10;&#10;Description générée automatiquement">
            <a:extLst>
              <a:ext uri="{FF2B5EF4-FFF2-40B4-BE49-F238E27FC236}">
                <a16:creationId xmlns:a16="http://schemas.microsoft.com/office/drawing/2014/main" id="{34DC022E-8BC8-CCCE-D9DF-531D767AE7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effectLst>
            <a:softEdge rad="127000"/>
          </a:effectLst>
        </p:spPr>
      </p:pic>
      <p:sp>
        <p:nvSpPr>
          <p:cNvPr id="4" name="ZoneTexte 3">
            <a:extLst>
              <a:ext uri="{FF2B5EF4-FFF2-40B4-BE49-F238E27FC236}">
                <a16:creationId xmlns:a16="http://schemas.microsoft.com/office/drawing/2014/main" id="{5E0F9F73-B38C-C76F-E0AF-733ACEA9AA07}"/>
              </a:ext>
            </a:extLst>
          </p:cNvPr>
          <p:cNvSpPr txBox="1"/>
          <p:nvPr/>
        </p:nvSpPr>
        <p:spPr>
          <a:xfrm>
            <a:off x="8256000" y="3844767"/>
            <a:ext cx="3348990" cy="461665"/>
          </a:xfrm>
          <a:prstGeom prst="rect">
            <a:avLst/>
          </a:prstGeom>
          <a:noFill/>
        </p:spPr>
        <p:txBody>
          <a:bodyPr wrap="square" rtlCol="0">
            <a:spAutoFit/>
          </a:bodyPr>
          <a:lstStyle/>
          <a:p>
            <a:r>
              <a:rPr lang="fr-FR" sz="2400" b="1">
                <a:solidFill>
                  <a:srgbClr val="FFFF00"/>
                </a:solidFill>
              </a:rPr>
              <a:t>Plafond de l'église</a:t>
            </a:r>
            <a:endParaRPr lang="fr-FR" sz="2400" b="1" dirty="0">
              <a:solidFill>
                <a:srgbClr val="FFFF00"/>
              </a:solidFill>
            </a:endParaRPr>
          </a:p>
        </p:txBody>
      </p:sp>
    </p:spTree>
    <p:extLst>
      <p:ext uri="{BB962C8B-B14F-4D97-AF65-F5344CB8AC3E}">
        <p14:creationId xmlns:p14="http://schemas.microsoft.com/office/powerpoint/2010/main" val="154956403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tatue, Lieux sacrés, lieu de culte, sanctuaire&#10;&#10;Description générée automatiquement">
            <a:extLst>
              <a:ext uri="{FF2B5EF4-FFF2-40B4-BE49-F238E27FC236}">
                <a16:creationId xmlns:a16="http://schemas.microsoft.com/office/drawing/2014/main" id="{10DC639C-D0A1-C92B-F90F-837AEB06DD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317500"/>
          </a:effectLst>
        </p:spPr>
      </p:pic>
      <p:sp>
        <p:nvSpPr>
          <p:cNvPr id="4" name="ZoneTexte 3">
            <a:extLst>
              <a:ext uri="{FF2B5EF4-FFF2-40B4-BE49-F238E27FC236}">
                <a16:creationId xmlns:a16="http://schemas.microsoft.com/office/drawing/2014/main" id="{1FDCB5FB-3E65-E7AD-56E8-F64EDE21D184}"/>
              </a:ext>
            </a:extLst>
          </p:cNvPr>
          <p:cNvSpPr txBox="1"/>
          <p:nvPr/>
        </p:nvSpPr>
        <p:spPr>
          <a:xfrm>
            <a:off x="5120640" y="5833205"/>
            <a:ext cx="6457950" cy="461665"/>
          </a:xfrm>
          <a:prstGeom prst="rect">
            <a:avLst/>
          </a:prstGeom>
          <a:noFill/>
        </p:spPr>
        <p:txBody>
          <a:bodyPr wrap="square" rtlCol="0">
            <a:spAutoFit/>
          </a:bodyPr>
          <a:lstStyle/>
          <a:p>
            <a:r>
              <a:rPr lang="fr-FR" sz="2400" b="1">
                <a:solidFill>
                  <a:srgbClr val="FFFF00"/>
                </a:solidFill>
              </a:rPr>
              <a:t>Maître autel</a:t>
            </a:r>
            <a:endParaRPr lang="fr-FR" sz="2400" b="1" dirty="0">
              <a:solidFill>
                <a:srgbClr val="FFFF00"/>
              </a:solidFill>
            </a:endParaRPr>
          </a:p>
        </p:txBody>
      </p:sp>
    </p:spTree>
    <p:extLst>
      <p:ext uri="{BB962C8B-B14F-4D97-AF65-F5344CB8AC3E}">
        <p14:creationId xmlns:p14="http://schemas.microsoft.com/office/powerpoint/2010/main" val="855353386"/>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statue, Moulures, bibliothèque&#10;&#10;Description générée automatiquement">
            <a:extLst>
              <a:ext uri="{FF2B5EF4-FFF2-40B4-BE49-F238E27FC236}">
                <a16:creationId xmlns:a16="http://schemas.microsoft.com/office/drawing/2014/main" id="{6EA9E28E-9FCA-313F-21BC-D55EA751A9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1731" y="279000"/>
            <a:ext cx="7248538" cy="6300000"/>
          </a:xfrm>
          <a:prstGeom prst="rect">
            <a:avLst/>
          </a:prstGeom>
          <a:effectLst>
            <a:softEdge rad="317500"/>
          </a:effectLst>
        </p:spPr>
      </p:pic>
    </p:spTree>
    <p:extLst>
      <p:ext uri="{BB962C8B-B14F-4D97-AF65-F5344CB8AC3E}">
        <p14:creationId xmlns:p14="http://schemas.microsoft.com/office/powerpoint/2010/main" val="81392579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sol, mur, hall&#10;&#10;Description générée automatiquement">
            <a:extLst>
              <a:ext uri="{FF2B5EF4-FFF2-40B4-BE49-F238E27FC236}">
                <a16:creationId xmlns:a16="http://schemas.microsoft.com/office/drawing/2014/main" id="{9E93B8CC-D021-E7D1-E449-DD91CD3A63D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323850"/>
            <a:ext cx="9753600" cy="6210300"/>
          </a:xfrm>
          <a:prstGeom prst="rect">
            <a:avLst/>
          </a:prstGeom>
          <a:effectLst>
            <a:softEdge rad="317500"/>
          </a:effectLst>
        </p:spPr>
      </p:pic>
    </p:spTree>
    <p:extLst>
      <p:ext uri="{BB962C8B-B14F-4D97-AF65-F5344CB8AC3E}">
        <p14:creationId xmlns:p14="http://schemas.microsoft.com/office/powerpoint/2010/main" val="56595625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Lieux sacrés, église, cathédrale, chapelle&#10;&#10;Description générée automatiquement">
            <a:extLst>
              <a:ext uri="{FF2B5EF4-FFF2-40B4-BE49-F238E27FC236}">
                <a16:creationId xmlns:a16="http://schemas.microsoft.com/office/drawing/2014/main" id="{317A3F8F-F844-1BA3-FAE2-2BC00EE650D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71500"/>
            <a:ext cx="12192000" cy="5715000"/>
          </a:xfrm>
          <a:prstGeom prst="rect">
            <a:avLst/>
          </a:prstGeom>
          <a:effectLst>
            <a:softEdge rad="317500"/>
          </a:effectLst>
        </p:spPr>
      </p:pic>
    </p:spTree>
    <p:extLst>
      <p:ext uri="{BB962C8B-B14F-4D97-AF65-F5344CB8AC3E}">
        <p14:creationId xmlns:p14="http://schemas.microsoft.com/office/powerpoint/2010/main" val="1523601750"/>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bibliothèque, livre, pièce&#10;&#10;Description générée automatiquement">
            <a:extLst>
              <a:ext uri="{FF2B5EF4-FFF2-40B4-BE49-F238E27FC236}">
                <a16:creationId xmlns:a16="http://schemas.microsoft.com/office/drawing/2014/main" id="{9023EC50-C6D6-AB1C-025D-86A0FB7FF4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71500"/>
            <a:ext cx="12192000" cy="5715000"/>
          </a:xfrm>
          <a:prstGeom prst="rect">
            <a:avLst/>
          </a:prstGeom>
          <a:effectLst>
            <a:softEdge rad="317500"/>
          </a:effectLst>
        </p:spPr>
      </p:pic>
      <p:sp>
        <p:nvSpPr>
          <p:cNvPr id="4" name="ZoneTexte 3">
            <a:extLst>
              <a:ext uri="{FF2B5EF4-FFF2-40B4-BE49-F238E27FC236}">
                <a16:creationId xmlns:a16="http://schemas.microsoft.com/office/drawing/2014/main" id="{1FA612EE-D167-E8FF-1A0A-12C9D66A66D9}"/>
              </a:ext>
            </a:extLst>
          </p:cNvPr>
          <p:cNvSpPr txBox="1"/>
          <p:nvPr/>
        </p:nvSpPr>
        <p:spPr>
          <a:xfrm>
            <a:off x="4309110" y="6124248"/>
            <a:ext cx="7406640" cy="461665"/>
          </a:xfrm>
          <a:prstGeom prst="rect">
            <a:avLst/>
          </a:prstGeom>
          <a:noFill/>
        </p:spPr>
        <p:txBody>
          <a:bodyPr wrap="square" rtlCol="0">
            <a:spAutoFit/>
          </a:bodyPr>
          <a:lstStyle/>
          <a:p>
            <a:r>
              <a:rPr lang="fr-FR" sz="2400" b="1" dirty="0">
                <a:solidFill>
                  <a:srgbClr val="FFFF00"/>
                </a:solidFill>
              </a:rPr>
              <a:t>La Bibliothèque  Suite</a:t>
            </a:r>
          </a:p>
        </p:txBody>
      </p:sp>
    </p:spTree>
    <p:extLst>
      <p:ext uri="{BB962C8B-B14F-4D97-AF65-F5344CB8AC3E}">
        <p14:creationId xmlns:p14="http://schemas.microsoft.com/office/powerpoint/2010/main" val="1864955317"/>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eubles, sol, église&#10;&#10;Description générée automatiquement">
            <a:extLst>
              <a:ext uri="{FF2B5EF4-FFF2-40B4-BE49-F238E27FC236}">
                <a16:creationId xmlns:a16="http://schemas.microsoft.com/office/drawing/2014/main" id="{A97748AA-5A3F-38E8-5652-69D091B104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0399" y="189000"/>
            <a:ext cx="3931201" cy="6480000"/>
          </a:xfrm>
          <a:prstGeom prst="rect">
            <a:avLst/>
          </a:prstGeom>
          <a:effectLst>
            <a:softEdge rad="127000"/>
          </a:effectLst>
        </p:spPr>
      </p:pic>
      <p:sp>
        <p:nvSpPr>
          <p:cNvPr id="4" name="ZoneTexte 3">
            <a:extLst>
              <a:ext uri="{FF2B5EF4-FFF2-40B4-BE49-F238E27FC236}">
                <a16:creationId xmlns:a16="http://schemas.microsoft.com/office/drawing/2014/main" id="{B3415B01-6F73-1592-5128-33617DF5F85F}"/>
              </a:ext>
            </a:extLst>
          </p:cNvPr>
          <p:cNvSpPr txBox="1"/>
          <p:nvPr/>
        </p:nvSpPr>
        <p:spPr>
          <a:xfrm>
            <a:off x="336177" y="3913094"/>
            <a:ext cx="3915246" cy="830997"/>
          </a:xfrm>
          <a:prstGeom prst="rect">
            <a:avLst/>
          </a:prstGeom>
          <a:noFill/>
        </p:spPr>
        <p:txBody>
          <a:bodyPr wrap="square" rtlCol="0">
            <a:spAutoFit/>
          </a:bodyPr>
          <a:lstStyle/>
          <a:p>
            <a:r>
              <a:rPr lang="fr-FR" sz="2400" b="1">
                <a:solidFill>
                  <a:srgbClr val="FFFF00"/>
                </a:solidFill>
              </a:rPr>
              <a:t>Église abbatiale de Melk - intérieur.</a:t>
            </a:r>
            <a:endParaRPr lang="fr-FR" sz="2400" b="1" dirty="0">
              <a:solidFill>
                <a:srgbClr val="FFFF00"/>
              </a:solidFill>
            </a:endParaRPr>
          </a:p>
        </p:txBody>
      </p:sp>
    </p:spTree>
    <p:extLst>
      <p:ext uri="{BB962C8B-B14F-4D97-AF65-F5344CB8AC3E}">
        <p14:creationId xmlns:p14="http://schemas.microsoft.com/office/powerpoint/2010/main" val="1959500886"/>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art, lustre, affichage&#10;&#10;Description générée automatiquement">
            <a:extLst>
              <a:ext uri="{FF2B5EF4-FFF2-40B4-BE49-F238E27FC236}">
                <a16:creationId xmlns:a16="http://schemas.microsoft.com/office/drawing/2014/main" id="{6B2A8250-D012-F6F1-A537-424490B8D5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3368" y="189000"/>
            <a:ext cx="7105263" cy="6480000"/>
          </a:xfrm>
          <a:prstGeom prst="rect">
            <a:avLst/>
          </a:prstGeom>
          <a:effectLst>
            <a:softEdge rad="317500"/>
          </a:effectLst>
        </p:spPr>
      </p:pic>
      <p:sp>
        <p:nvSpPr>
          <p:cNvPr id="4" name="ZoneTexte 3">
            <a:extLst>
              <a:ext uri="{FF2B5EF4-FFF2-40B4-BE49-F238E27FC236}">
                <a16:creationId xmlns:a16="http://schemas.microsoft.com/office/drawing/2014/main" id="{E4489D96-767A-3562-0847-C1860B7F3C32}"/>
              </a:ext>
            </a:extLst>
          </p:cNvPr>
          <p:cNvSpPr txBox="1"/>
          <p:nvPr/>
        </p:nvSpPr>
        <p:spPr>
          <a:xfrm>
            <a:off x="1553500" y="6442501"/>
            <a:ext cx="10279911" cy="461665"/>
          </a:xfrm>
          <a:prstGeom prst="rect">
            <a:avLst/>
          </a:prstGeom>
          <a:noFill/>
        </p:spPr>
        <p:txBody>
          <a:bodyPr wrap="square" rtlCol="0">
            <a:spAutoFit/>
          </a:bodyPr>
          <a:lstStyle/>
          <a:p>
            <a:r>
              <a:rPr lang="fr-FR" sz="2400" b="1" dirty="0">
                <a:solidFill>
                  <a:srgbClr val="FFFF00"/>
                </a:solidFill>
              </a:rPr>
              <a:t>Un insigne dans la salle des glaces, abbaye de Melk, Melk, Autriche</a:t>
            </a:r>
          </a:p>
        </p:txBody>
      </p:sp>
    </p:spTree>
    <p:extLst>
      <p:ext uri="{BB962C8B-B14F-4D97-AF65-F5344CB8AC3E}">
        <p14:creationId xmlns:p14="http://schemas.microsoft.com/office/powerpoint/2010/main" val="1589907111"/>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statue, intérieur, vêtement sacerdotal&#10;&#10;Description générée automatiquement">
            <a:extLst>
              <a:ext uri="{FF2B5EF4-FFF2-40B4-BE49-F238E27FC236}">
                <a16:creationId xmlns:a16="http://schemas.microsoft.com/office/drawing/2014/main" id="{AE22BF1C-C549-FD74-7DCC-3CD934E5AC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1996" y="639000"/>
            <a:ext cx="3703720" cy="5580000"/>
          </a:xfrm>
          <a:prstGeom prst="rect">
            <a:avLst/>
          </a:prstGeom>
        </p:spPr>
      </p:pic>
      <p:pic>
        <p:nvPicPr>
          <p:cNvPr id="7" name="Image 6" descr="Une image contenant meubles, mur, intérieur, vase&#10;&#10;Description générée automatiquement">
            <a:extLst>
              <a:ext uri="{FF2B5EF4-FFF2-40B4-BE49-F238E27FC236}">
                <a16:creationId xmlns:a16="http://schemas.microsoft.com/office/drawing/2014/main" id="{2B9860B2-F3B6-4CC7-924D-5C1506861EA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16288" y="557071"/>
            <a:ext cx="3703716" cy="5580000"/>
          </a:xfrm>
          <a:prstGeom prst="rect">
            <a:avLst/>
          </a:prstGeom>
        </p:spPr>
      </p:pic>
    </p:spTree>
    <p:extLst>
      <p:ext uri="{BB962C8B-B14F-4D97-AF65-F5344CB8AC3E}">
        <p14:creationId xmlns:p14="http://schemas.microsoft.com/office/powerpoint/2010/main" val="3294771965"/>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arche, colonne, arcade&#10;&#10;Description générée automatiquement">
            <a:extLst>
              <a:ext uri="{FF2B5EF4-FFF2-40B4-BE49-F238E27FC236}">
                <a16:creationId xmlns:a16="http://schemas.microsoft.com/office/drawing/2014/main" id="{98F8535A-9F18-0D73-86A5-3DACE550C7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14400" y="189000"/>
            <a:ext cx="4363200" cy="6480000"/>
          </a:xfrm>
          <a:prstGeom prst="rect">
            <a:avLst/>
          </a:prstGeom>
          <a:effectLst>
            <a:softEdge rad="127000"/>
          </a:effectLst>
        </p:spPr>
      </p:pic>
      <p:sp>
        <p:nvSpPr>
          <p:cNvPr id="4" name="ZoneTexte 3">
            <a:extLst>
              <a:ext uri="{FF2B5EF4-FFF2-40B4-BE49-F238E27FC236}">
                <a16:creationId xmlns:a16="http://schemas.microsoft.com/office/drawing/2014/main" id="{574389A8-0A97-9183-A9BA-DD3A96DF6A64}"/>
              </a:ext>
            </a:extLst>
          </p:cNvPr>
          <p:cNvSpPr txBox="1"/>
          <p:nvPr/>
        </p:nvSpPr>
        <p:spPr>
          <a:xfrm>
            <a:off x="8122024" y="3872753"/>
            <a:ext cx="3778623" cy="1200329"/>
          </a:xfrm>
          <a:prstGeom prst="rect">
            <a:avLst/>
          </a:prstGeom>
          <a:noFill/>
        </p:spPr>
        <p:txBody>
          <a:bodyPr wrap="square" rtlCol="0">
            <a:spAutoFit/>
          </a:bodyPr>
          <a:lstStyle/>
          <a:p>
            <a:r>
              <a:rPr lang="fr-FR" sz="2400" b="1">
                <a:solidFill>
                  <a:srgbClr val="FFFF00"/>
                </a:solidFill>
              </a:rPr>
              <a:t>Un passage à colonnades dans l'abbaye de Melk, Melk, Autriche</a:t>
            </a:r>
            <a:endParaRPr lang="fr-FR" sz="2400" b="1" dirty="0">
              <a:solidFill>
                <a:srgbClr val="FFFF00"/>
              </a:solidFill>
            </a:endParaRPr>
          </a:p>
        </p:txBody>
      </p:sp>
    </p:spTree>
    <p:extLst>
      <p:ext uri="{BB962C8B-B14F-4D97-AF65-F5344CB8AC3E}">
        <p14:creationId xmlns:p14="http://schemas.microsoft.com/office/powerpoint/2010/main" val="2454684066"/>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descr="Une image contenant statue, art, intérieur, musée&#10;&#10;Description générée automatiquement">
            <a:extLst>
              <a:ext uri="{FF2B5EF4-FFF2-40B4-BE49-F238E27FC236}">
                <a16:creationId xmlns:a16="http://schemas.microsoft.com/office/drawing/2014/main" id="{E37E2D9E-0DC7-513A-4044-07184026DE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9999" y="189000"/>
            <a:ext cx="4301098" cy="6480000"/>
          </a:xfrm>
          <a:prstGeom prst="rect">
            <a:avLst/>
          </a:prstGeom>
          <a:effectLst>
            <a:softEdge rad="127000"/>
          </a:effectLst>
        </p:spPr>
      </p:pic>
    </p:spTree>
    <p:extLst>
      <p:ext uri="{BB962C8B-B14F-4D97-AF65-F5344CB8AC3E}">
        <p14:creationId xmlns:p14="http://schemas.microsoft.com/office/powerpoint/2010/main" val="681534704"/>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peinture, Moulures, art&#10;&#10;Description générée automatiquement">
            <a:extLst>
              <a:ext uri="{FF2B5EF4-FFF2-40B4-BE49-F238E27FC236}">
                <a16:creationId xmlns:a16="http://schemas.microsoft.com/office/drawing/2014/main" id="{2DCFA129-54EF-8184-5CC4-9B84A087A8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3789" y="54000"/>
            <a:ext cx="4536000" cy="6804000"/>
          </a:xfrm>
          <a:prstGeom prst="rect">
            <a:avLst/>
          </a:prstGeom>
          <a:effectLst>
            <a:softEdge rad="317500"/>
          </a:effectLst>
        </p:spPr>
      </p:pic>
      <p:sp>
        <p:nvSpPr>
          <p:cNvPr id="4" name="ZoneTexte 3">
            <a:extLst>
              <a:ext uri="{FF2B5EF4-FFF2-40B4-BE49-F238E27FC236}">
                <a16:creationId xmlns:a16="http://schemas.microsoft.com/office/drawing/2014/main" id="{3AB1CAC4-3D38-72D9-00C9-9698D3D84CFE}"/>
              </a:ext>
            </a:extLst>
          </p:cNvPr>
          <p:cNvSpPr txBox="1"/>
          <p:nvPr/>
        </p:nvSpPr>
        <p:spPr>
          <a:xfrm>
            <a:off x="8309789" y="3939988"/>
            <a:ext cx="3752224" cy="1938992"/>
          </a:xfrm>
          <a:prstGeom prst="rect">
            <a:avLst/>
          </a:prstGeom>
          <a:noFill/>
        </p:spPr>
        <p:txBody>
          <a:bodyPr wrap="square" rtlCol="0">
            <a:spAutoFit/>
          </a:bodyPr>
          <a:lstStyle/>
          <a:p>
            <a:r>
              <a:rPr lang="fr-FR" sz="2400" b="1">
                <a:solidFill>
                  <a:srgbClr val="FFFF00"/>
                </a:solidFill>
              </a:rPr>
              <a:t>La salle de marbre avec une fresque au plafond de Paul Troger (1731), Abbaye de Melk, Melk, Autriche</a:t>
            </a:r>
            <a:endParaRPr lang="fr-FR" sz="2400" b="1" dirty="0">
              <a:solidFill>
                <a:srgbClr val="FFFF00"/>
              </a:solidFill>
            </a:endParaRPr>
          </a:p>
        </p:txBody>
      </p:sp>
    </p:spTree>
    <p:extLst>
      <p:ext uri="{BB962C8B-B14F-4D97-AF65-F5344CB8AC3E}">
        <p14:creationId xmlns:p14="http://schemas.microsoft.com/office/powerpoint/2010/main" val="2454132992"/>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ulpture, musée, bronze, Sculpture en bronze&#10;&#10;Description générée automatiquement">
            <a:extLst>
              <a:ext uri="{FF2B5EF4-FFF2-40B4-BE49-F238E27FC236}">
                <a16:creationId xmlns:a16="http://schemas.microsoft.com/office/drawing/2014/main" id="{1B5658BB-5C45-4821-6A0F-B4A7F34722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5781" y="998500"/>
            <a:ext cx="3348000" cy="5044077"/>
          </a:xfrm>
          <a:prstGeom prst="rect">
            <a:avLst/>
          </a:prstGeom>
        </p:spPr>
      </p:pic>
      <p:pic>
        <p:nvPicPr>
          <p:cNvPr id="5" name="Image 4" descr="Une image contenant art, intérieur, musée, laiton&#10;&#10;Description générée automatiquement">
            <a:extLst>
              <a:ext uri="{FF2B5EF4-FFF2-40B4-BE49-F238E27FC236}">
                <a16:creationId xmlns:a16="http://schemas.microsoft.com/office/drawing/2014/main" id="{9D3F5264-5173-46B1-3FB1-504589CEF5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03724" y="998500"/>
            <a:ext cx="3420000" cy="5152551"/>
          </a:xfrm>
          <a:prstGeom prst="rect">
            <a:avLst/>
          </a:prstGeom>
        </p:spPr>
      </p:pic>
    </p:spTree>
    <p:extLst>
      <p:ext uri="{BB962C8B-B14F-4D97-AF65-F5344CB8AC3E}">
        <p14:creationId xmlns:p14="http://schemas.microsoft.com/office/powerpoint/2010/main" val="1502760555"/>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intérieur, cadre photo&#10;&#10;Description générée automatiquement">
            <a:extLst>
              <a:ext uri="{FF2B5EF4-FFF2-40B4-BE49-F238E27FC236}">
                <a16:creationId xmlns:a16="http://schemas.microsoft.com/office/drawing/2014/main" id="{E0B23D96-85DC-910B-2F53-5C93B8C761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3840" y="99000"/>
            <a:ext cx="4564320" cy="6660000"/>
          </a:xfrm>
          <a:prstGeom prst="rect">
            <a:avLst/>
          </a:prstGeom>
          <a:effectLst>
            <a:softEdge rad="127000"/>
          </a:effectLst>
        </p:spPr>
      </p:pic>
      <p:sp>
        <p:nvSpPr>
          <p:cNvPr id="4" name="ZoneTexte 3">
            <a:extLst>
              <a:ext uri="{FF2B5EF4-FFF2-40B4-BE49-F238E27FC236}">
                <a16:creationId xmlns:a16="http://schemas.microsoft.com/office/drawing/2014/main" id="{6823FE14-2056-4A84-5B72-32E04FD5A094}"/>
              </a:ext>
            </a:extLst>
          </p:cNvPr>
          <p:cNvSpPr txBox="1"/>
          <p:nvPr/>
        </p:nvSpPr>
        <p:spPr>
          <a:xfrm>
            <a:off x="226038" y="3429000"/>
            <a:ext cx="3523129" cy="2677656"/>
          </a:xfrm>
          <a:prstGeom prst="rect">
            <a:avLst/>
          </a:prstGeom>
          <a:noFill/>
        </p:spPr>
        <p:txBody>
          <a:bodyPr wrap="square" rtlCol="0">
            <a:spAutoFit/>
          </a:bodyPr>
          <a:lstStyle/>
          <a:p>
            <a:r>
              <a:rPr lang="fr-FR" sz="2400" b="1">
                <a:solidFill>
                  <a:srgbClr val="FFFF00"/>
                </a:solidFill>
              </a:rPr>
              <a:t>Peintures, « Le chemin vers l'avenir » représentant le chemin de la foi qui cherche Dieu dans la vie quotidienne, Abbaye de Melk, Melk, Autriche</a:t>
            </a:r>
            <a:endParaRPr lang="fr-FR" sz="2400" b="1" dirty="0">
              <a:solidFill>
                <a:srgbClr val="FFFF00"/>
              </a:solidFill>
            </a:endParaRPr>
          </a:p>
        </p:txBody>
      </p:sp>
    </p:spTree>
    <p:extLst>
      <p:ext uri="{BB962C8B-B14F-4D97-AF65-F5344CB8AC3E}">
        <p14:creationId xmlns:p14="http://schemas.microsoft.com/office/powerpoint/2010/main" val="479686198"/>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fenêtre&#10;&#10;Description générée automatiquement">
            <a:extLst>
              <a:ext uri="{FF2B5EF4-FFF2-40B4-BE49-F238E27FC236}">
                <a16:creationId xmlns:a16="http://schemas.microsoft.com/office/drawing/2014/main" id="{0DD4FD77-85F7-AC49-4089-B15AADE82F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2631" y="369000"/>
            <a:ext cx="8886737" cy="6120000"/>
          </a:xfrm>
          <a:prstGeom prst="rect">
            <a:avLst/>
          </a:prstGeom>
          <a:effectLst>
            <a:softEdge rad="127000"/>
          </a:effectLst>
        </p:spPr>
      </p:pic>
      <p:sp>
        <p:nvSpPr>
          <p:cNvPr id="4" name="ZoneTexte 3">
            <a:extLst>
              <a:ext uri="{FF2B5EF4-FFF2-40B4-BE49-F238E27FC236}">
                <a16:creationId xmlns:a16="http://schemas.microsoft.com/office/drawing/2014/main" id="{43D78B81-131F-DB4B-64B5-A0ABCB66F00E}"/>
              </a:ext>
            </a:extLst>
          </p:cNvPr>
          <p:cNvSpPr txBox="1"/>
          <p:nvPr/>
        </p:nvSpPr>
        <p:spPr>
          <a:xfrm>
            <a:off x="1452281" y="6396335"/>
            <a:ext cx="10094259" cy="461665"/>
          </a:xfrm>
          <a:prstGeom prst="rect">
            <a:avLst/>
          </a:prstGeom>
          <a:noFill/>
        </p:spPr>
        <p:txBody>
          <a:bodyPr wrap="square" rtlCol="0">
            <a:spAutoFit/>
          </a:bodyPr>
          <a:lstStyle/>
          <a:p>
            <a:r>
              <a:rPr lang="fr-FR" sz="2400" b="1">
                <a:solidFill>
                  <a:srgbClr val="FFFF00"/>
                </a:solidFill>
              </a:rPr>
              <a:t>Vue de Melk depuis l'abbaye de Melk, vallée de la Wachau, Autriche</a:t>
            </a:r>
            <a:endParaRPr lang="fr-FR" sz="2400" b="1" dirty="0">
              <a:solidFill>
                <a:srgbClr val="FFFF00"/>
              </a:solidFill>
            </a:endParaRPr>
          </a:p>
        </p:txBody>
      </p:sp>
    </p:spTree>
    <p:extLst>
      <p:ext uri="{BB962C8B-B14F-4D97-AF65-F5344CB8AC3E}">
        <p14:creationId xmlns:p14="http://schemas.microsoft.com/office/powerpoint/2010/main" val="2319097422"/>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maison, ciel&#10;&#10;Description générée automatiquement">
            <a:extLst>
              <a:ext uri="{FF2B5EF4-FFF2-40B4-BE49-F238E27FC236}">
                <a16:creationId xmlns:a16="http://schemas.microsoft.com/office/drawing/2014/main" id="{CD40A85B-7168-BEAB-C769-413356A54B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104188"/>
            <a:ext cx="9450000" cy="6300000"/>
          </a:xfrm>
          <a:prstGeom prst="rect">
            <a:avLst/>
          </a:prstGeom>
          <a:effectLst>
            <a:softEdge rad="127000"/>
          </a:effectLst>
        </p:spPr>
      </p:pic>
      <p:sp>
        <p:nvSpPr>
          <p:cNvPr id="4" name="ZoneTexte 3">
            <a:extLst>
              <a:ext uri="{FF2B5EF4-FFF2-40B4-BE49-F238E27FC236}">
                <a16:creationId xmlns:a16="http://schemas.microsoft.com/office/drawing/2014/main" id="{76259C6A-CDE9-AD66-8BC4-95D4EA57472D}"/>
              </a:ext>
            </a:extLst>
          </p:cNvPr>
          <p:cNvSpPr txBox="1"/>
          <p:nvPr/>
        </p:nvSpPr>
        <p:spPr>
          <a:xfrm>
            <a:off x="887506" y="6057286"/>
            <a:ext cx="10125635" cy="830997"/>
          </a:xfrm>
          <a:prstGeom prst="rect">
            <a:avLst/>
          </a:prstGeom>
          <a:noFill/>
        </p:spPr>
        <p:txBody>
          <a:bodyPr wrap="square" rtlCol="0">
            <a:spAutoFit/>
          </a:bodyPr>
          <a:lstStyle/>
          <a:p>
            <a:r>
              <a:rPr lang="fr-FR" sz="2400" b="1" dirty="0">
                <a:solidFill>
                  <a:srgbClr val="FFFF00"/>
                </a:solidFill>
              </a:rPr>
              <a:t>Vue de Melk et du Danube depuis la terrasse de l'abbaye de Melk, vallée de la </a:t>
            </a:r>
            <a:r>
              <a:rPr lang="fr-FR" sz="2400" b="1" dirty="0" err="1">
                <a:solidFill>
                  <a:srgbClr val="FFFF00"/>
                </a:solidFill>
              </a:rPr>
              <a:t>Wachau</a:t>
            </a:r>
            <a:r>
              <a:rPr lang="fr-FR" sz="2400" b="1" dirty="0">
                <a:solidFill>
                  <a:srgbClr val="FFFF00"/>
                </a:solidFill>
              </a:rPr>
              <a:t>, Autriche</a:t>
            </a:r>
          </a:p>
        </p:txBody>
      </p:sp>
    </p:spTree>
    <p:extLst>
      <p:ext uri="{BB962C8B-B14F-4D97-AF65-F5344CB8AC3E}">
        <p14:creationId xmlns:p14="http://schemas.microsoft.com/office/powerpoint/2010/main" val="3855824165"/>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ciel, fenêtre, bâtiment&#10;&#10;Description générée automatiquement">
            <a:extLst>
              <a:ext uri="{FF2B5EF4-FFF2-40B4-BE49-F238E27FC236}">
                <a16:creationId xmlns:a16="http://schemas.microsoft.com/office/drawing/2014/main" id="{89973D17-AD7E-0993-3925-874EE3900C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28091" y="279000"/>
            <a:ext cx="9535818" cy="6300000"/>
          </a:xfrm>
          <a:prstGeom prst="rect">
            <a:avLst/>
          </a:prstGeom>
          <a:effectLst>
            <a:softEdge rad="127000"/>
          </a:effectLst>
        </p:spPr>
      </p:pic>
      <p:sp>
        <p:nvSpPr>
          <p:cNvPr id="7" name="ZoneTexte 6">
            <a:extLst>
              <a:ext uri="{FF2B5EF4-FFF2-40B4-BE49-F238E27FC236}">
                <a16:creationId xmlns:a16="http://schemas.microsoft.com/office/drawing/2014/main" id="{3D743D20-D49B-05FC-40F4-E8F5CBCE26B2}"/>
              </a:ext>
            </a:extLst>
          </p:cNvPr>
          <p:cNvSpPr txBox="1"/>
          <p:nvPr/>
        </p:nvSpPr>
        <p:spPr>
          <a:xfrm>
            <a:off x="1328091" y="279000"/>
            <a:ext cx="10569388" cy="830997"/>
          </a:xfrm>
          <a:prstGeom prst="rect">
            <a:avLst/>
          </a:prstGeom>
          <a:noFill/>
        </p:spPr>
        <p:txBody>
          <a:bodyPr wrap="square" rtlCol="0">
            <a:spAutoFit/>
          </a:bodyPr>
          <a:lstStyle/>
          <a:p>
            <a:r>
              <a:rPr lang="fr-FR" sz="2400" b="1">
                <a:solidFill>
                  <a:srgbClr val="FFFF00"/>
                </a:solidFill>
              </a:rPr>
              <a:t>La bibliothèque (aucune photographie n'était autorisée à l'intérieur), Abbaye de Melk, Melk, Autriche</a:t>
            </a:r>
            <a:endParaRPr lang="fr-FR" sz="2400" b="1" dirty="0">
              <a:solidFill>
                <a:srgbClr val="FFFF00"/>
              </a:solidFill>
            </a:endParaRPr>
          </a:p>
        </p:txBody>
      </p:sp>
    </p:spTree>
    <p:extLst>
      <p:ext uri="{BB962C8B-B14F-4D97-AF65-F5344CB8AC3E}">
        <p14:creationId xmlns:p14="http://schemas.microsoft.com/office/powerpoint/2010/main" val="3794522269"/>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nuage, ciel&#10;&#10;Description générée automatiquement">
            <a:extLst>
              <a:ext uri="{FF2B5EF4-FFF2-40B4-BE49-F238E27FC236}">
                <a16:creationId xmlns:a16="http://schemas.microsoft.com/office/drawing/2014/main" id="{25712C51-4D0C-4B74-CEA4-28A8DBE7499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60000" y="418230"/>
            <a:ext cx="9072000" cy="6021540"/>
          </a:xfrm>
          <a:prstGeom prst="rect">
            <a:avLst/>
          </a:prstGeom>
          <a:effectLst>
            <a:softEdge rad="317500"/>
          </a:effectLst>
        </p:spPr>
      </p:pic>
    </p:spTree>
    <p:extLst>
      <p:ext uri="{BB962C8B-B14F-4D97-AF65-F5344CB8AC3E}">
        <p14:creationId xmlns:p14="http://schemas.microsoft.com/office/powerpoint/2010/main" val="2481471040"/>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lieu de culte, Lieux sacrés, sanctuaire, statue&#10;&#10;Description générée automatiquement">
            <a:extLst>
              <a:ext uri="{FF2B5EF4-FFF2-40B4-BE49-F238E27FC236}">
                <a16:creationId xmlns:a16="http://schemas.microsoft.com/office/drawing/2014/main" id="{4AF01560-D288-D167-2C40-09CC02E205D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6824" y="970280"/>
            <a:ext cx="6558280" cy="4917440"/>
          </a:xfrm>
          <a:prstGeom prst="rect">
            <a:avLst/>
          </a:prstGeom>
          <a:effectLst>
            <a:softEdge rad="317500"/>
          </a:effectLst>
        </p:spPr>
      </p:pic>
      <p:sp>
        <p:nvSpPr>
          <p:cNvPr id="4" name="ZoneTexte 3">
            <a:extLst>
              <a:ext uri="{FF2B5EF4-FFF2-40B4-BE49-F238E27FC236}">
                <a16:creationId xmlns:a16="http://schemas.microsoft.com/office/drawing/2014/main" id="{A756BCFB-9A3D-4252-6115-109030DEDDAD}"/>
              </a:ext>
            </a:extLst>
          </p:cNvPr>
          <p:cNvSpPr txBox="1"/>
          <p:nvPr/>
        </p:nvSpPr>
        <p:spPr>
          <a:xfrm>
            <a:off x="1777014" y="5657671"/>
            <a:ext cx="6057900" cy="1200329"/>
          </a:xfrm>
          <a:prstGeom prst="rect">
            <a:avLst/>
          </a:prstGeom>
          <a:noFill/>
        </p:spPr>
        <p:txBody>
          <a:bodyPr wrap="square" rtlCol="0">
            <a:spAutoFit/>
          </a:bodyPr>
          <a:lstStyle/>
          <a:p>
            <a:r>
              <a:rPr lang="fr-FR" sz="2400" b="1" dirty="0">
                <a:solidFill>
                  <a:srgbClr val="FFFF00"/>
                </a:solidFill>
              </a:rPr>
              <a:t>La fresque de la coupole. Autour de la Sainte Trinité évoluent les saints rattachés à Melk et à l’ordre bénédictin.</a:t>
            </a:r>
          </a:p>
        </p:txBody>
      </p:sp>
      <p:sp>
        <p:nvSpPr>
          <p:cNvPr id="5" name="ZoneTexte 4">
            <a:extLst>
              <a:ext uri="{FF2B5EF4-FFF2-40B4-BE49-F238E27FC236}">
                <a16:creationId xmlns:a16="http://schemas.microsoft.com/office/drawing/2014/main" id="{1E2B217D-43E3-B12E-5771-97508C10C4F1}"/>
              </a:ext>
            </a:extLst>
          </p:cNvPr>
          <p:cNvSpPr txBox="1"/>
          <p:nvPr/>
        </p:nvSpPr>
        <p:spPr>
          <a:xfrm>
            <a:off x="724736" y="98750"/>
            <a:ext cx="8853054" cy="584775"/>
          </a:xfrm>
          <a:prstGeom prst="rect">
            <a:avLst/>
          </a:prstGeom>
          <a:noFill/>
        </p:spPr>
        <p:txBody>
          <a:bodyPr wrap="square" rtlCol="0">
            <a:spAutoFit/>
          </a:bodyPr>
          <a:lstStyle/>
          <a:p>
            <a:r>
              <a:rPr lang="fr-FR" sz="3200" b="1" dirty="0">
                <a:solidFill>
                  <a:srgbClr val="FFFF00"/>
                </a:solidFill>
              </a:rPr>
              <a:t>Lorient Vous A Présenté Le Monastère De Melk  </a:t>
            </a:r>
          </a:p>
        </p:txBody>
      </p:sp>
      <p:sp>
        <p:nvSpPr>
          <p:cNvPr id="6" name="ZoneTexte 5">
            <a:extLst>
              <a:ext uri="{FF2B5EF4-FFF2-40B4-BE49-F238E27FC236}">
                <a16:creationId xmlns:a16="http://schemas.microsoft.com/office/drawing/2014/main" id="{09BE508E-8CCB-2628-9B9B-37E4BD4A6727}"/>
              </a:ext>
            </a:extLst>
          </p:cNvPr>
          <p:cNvSpPr txBox="1"/>
          <p:nvPr/>
        </p:nvSpPr>
        <p:spPr>
          <a:xfrm>
            <a:off x="3999266" y="583889"/>
            <a:ext cx="5039591" cy="584775"/>
          </a:xfrm>
          <a:prstGeom prst="rect">
            <a:avLst/>
          </a:prstGeom>
          <a:noFill/>
        </p:spPr>
        <p:txBody>
          <a:bodyPr wrap="square" rtlCol="0">
            <a:spAutoFit/>
          </a:bodyPr>
          <a:lstStyle/>
          <a:p>
            <a:r>
              <a:rPr lang="fr-FR" sz="3200" b="1" dirty="0">
                <a:solidFill>
                  <a:srgbClr val="FFFF00"/>
                </a:solidFill>
              </a:rPr>
              <a:t>Autriche</a:t>
            </a:r>
          </a:p>
        </p:txBody>
      </p:sp>
      <p:sp>
        <p:nvSpPr>
          <p:cNvPr id="7" name="ZoneTexte 6">
            <a:extLst>
              <a:ext uri="{FF2B5EF4-FFF2-40B4-BE49-F238E27FC236}">
                <a16:creationId xmlns:a16="http://schemas.microsoft.com/office/drawing/2014/main" id="{344CE4A2-5656-F4A3-D18D-7A548B909FEB}"/>
              </a:ext>
            </a:extLst>
          </p:cNvPr>
          <p:cNvSpPr txBox="1"/>
          <p:nvPr/>
        </p:nvSpPr>
        <p:spPr>
          <a:xfrm>
            <a:off x="8186059" y="1432074"/>
            <a:ext cx="3501736" cy="1077218"/>
          </a:xfrm>
          <a:prstGeom prst="rect">
            <a:avLst/>
          </a:prstGeom>
          <a:noFill/>
        </p:spPr>
        <p:txBody>
          <a:bodyPr wrap="square" rtlCol="0">
            <a:spAutoFit/>
          </a:bodyPr>
          <a:lstStyle/>
          <a:p>
            <a:r>
              <a:rPr lang="fr-FR" sz="3200" b="1" dirty="0">
                <a:solidFill>
                  <a:srgbClr val="FFFF00"/>
                </a:solidFill>
              </a:rPr>
              <a:t>Les Images Et Le son Du Net</a:t>
            </a:r>
          </a:p>
        </p:txBody>
      </p:sp>
      <p:sp>
        <p:nvSpPr>
          <p:cNvPr id="8" name="ZoneTexte 7">
            <a:extLst>
              <a:ext uri="{FF2B5EF4-FFF2-40B4-BE49-F238E27FC236}">
                <a16:creationId xmlns:a16="http://schemas.microsoft.com/office/drawing/2014/main" id="{8DF4E784-383C-1D71-7673-C0EBC98B674E}"/>
              </a:ext>
            </a:extLst>
          </p:cNvPr>
          <p:cNvSpPr txBox="1"/>
          <p:nvPr/>
        </p:nvSpPr>
        <p:spPr>
          <a:xfrm>
            <a:off x="8186059" y="3802544"/>
            <a:ext cx="4195127" cy="584775"/>
          </a:xfrm>
          <a:prstGeom prst="rect">
            <a:avLst/>
          </a:prstGeom>
          <a:noFill/>
        </p:spPr>
        <p:txBody>
          <a:bodyPr wrap="square" rtlCol="0">
            <a:spAutoFit/>
          </a:bodyPr>
          <a:lstStyle/>
          <a:p>
            <a:r>
              <a:rPr lang="fr-FR" sz="3200" b="1" dirty="0">
                <a:solidFill>
                  <a:srgbClr val="FFFF00"/>
                </a:solidFill>
              </a:rPr>
              <a:t>Merci De Votre Visite</a:t>
            </a:r>
          </a:p>
        </p:txBody>
      </p:sp>
      <p:sp>
        <p:nvSpPr>
          <p:cNvPr id="9" name="ZoneTexte 8">
            <a:extLst>
              <a:ext uri="{FF2B5EF4-FFF2-40B4-BE49-F238E27FC236}">
                <a16:creationId xmlns:a16="http://schemas.microsoft.com/office/drawing/2014/main" id="{81DD89DF-2BD8-8C49-F27D-207923614BB1}"/>
              </a:ext>
            </a:extLst>
          </p:cNvPr>
          <p:cNvSpPr txBox="1"/>
          <p:nvPr/>
        </p:nvSpPr>
        <p:spPr>
          <a:xfrm>
            <a:off x="9255076" y="5133538"/>
            <a:ext cx="3252354"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697044473"/>
      </p:ext>
    </p:extLst>
  </p:cSld>
  <p:clrMapOvr>
    <a:masterClrMapping/>
  </p:clrMapOvr>
  <mc:AlternateContent xmlns:mc="http://schemas.openxmlformats.org/markup-compatibility/2006">
    <mc:Choice xmlns:p14="http://schemas.microsoft.com/office/powerpoint/2010/main" Requires="p14">
      <p:transition spd="slow" p14:dur="5000" advClick="0" advTm="8000">
        <p14:gallery dir="l"/>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119</TotalTime>
  <Words>354</Words>
  <Application>Microsoft Office PowerPoint</Application>
  <PresentationFormat>Grand écran</PresentationFormat>
  <Paragraphs>27</Paragraphs>
  <Slides>28</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2024-09-02T07:53:28Z</dcterms:created>
  <dcterms:modified xsi:type="dcterms:W3CDTF">2024-09-02T11:11:32Z</dcterms:modified>
</cp:coreProperties>
</file>