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2" r:id="rId3"/>
    <p:sldId id="288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4" r:id="rId16"/>
    <p:sldId id="267" r:id="rId17"/>
    <p:sldId id="268" r:id="rId18"/>
    <p:sldId id="259" r:id="rId19"/>
    <p:sldId id="266" r:id="rId20"/>
    <p:sldId id="265" r:id="rId21"/>
    <p:sldId id="264" r:id="rId22"/>
    <p:sldId id="263" r:id="rId23"/>
    <p:sldId id="276" r:id="rId24"/>
    <p:sldId id="275" r:id="rId25"/>
    <p:sldId id="273" r:id="rId26"/>
    <p:sldId id="272" r:id="rId27"/>
    <p:sldId id="271" r:id="rId28"/>
    <p:sldId id="270" r:id="rId29"/>
    <p:sldId id="269" r:id="rId30"/>
    <p:sldId id="26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86" autoAdjust="0"/>
    <p:restoredTop sz="94660"/>
  </p:normalViewPr>
  <p:slideViewPr>
    <p:cSldViewPr snapToGrid="0">
      <p:cViewPr varScale="1">
        <p:scale>
          <a:sx n="74" d="100"/>
          <a:sy n="74" d="100"/>
        </p:scale>
        <p:origin x="62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429814-DFD2-42D4-86C7-04F2B51A8B8B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54A7F-BDB3-4E76-B6DD-F8A9DF7142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505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B54A7F-BDB3-4E76-B6DD-F8A9DF7142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819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0D868-7A5A-AACC-D3CF-4A4597CC92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22456C-39E9-E297-1D1F-831D977D91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304A36-15AC-E0F3-4240-03BE14AFB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C7AB50-ECF6-84CF-D8F1-0C766F9C7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E97D82-A707-7F33-FDF0-94441C165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22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BA3B9-DE64-CD97-6F66-9D6A8DE26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6314AA-C658-7FC7-B96C-8C87B6347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BD410-130B-3D25-2486-3512C78E6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C97E61-DE23-2737-63F9-AB53DDC4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21C325-4E42-1952-10A8-0BA59BD40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22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7F8CD-3AA1-A9E4-CBB7-0D630F6AB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38EF6C-61DA-76AA-39D3-D205C5DF5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8A10B9-0434-AC9D-6995-14CC5E0F0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2B4DA2-68DF-5752-EB20-84D7225A9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0E1A20-4A9B-146E-61A7-AA3E0F8E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11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81E6BD-8F21-94E2-18E8-E80521590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CFEC70-71A8-E47D-B56D-65364C47C6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5ED33C2-26BB-0D53-6F6C-3FC66163F4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04A8C5-9676-CA4E-D8CD-D0BB381AE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F658A9-AF65-AF29-9FF1-B7D7967AD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931A5A-DA48-0AFC-43B0-164CE0846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03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08119-F3D9-1D7A-9C99-B81BF7A01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ED74A4-3E25-FCD6-2997-0E6465015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8A1CDC-524E-4980-E34E-99E687AE96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C2B5C7-ACB9-1FD1-8ED6-29172A7177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E467F33-1871-1D16-3927-01EB5A1DAD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0FE58E7-1B21-D62C-207E-C4D9EA85B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BD9F482-264D-68B6-2324-5383D078C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D06378E-96A6-F0E6-14AD-95BDF2B04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2F686-C6BC-8D69-9FB6-7C17BA51E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4C2D8-8210-2929-AE60-D5254E3D9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02148A-0041-48A0-9D70-6964AB086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37638D-CC83-B8A7-CCC2-B5726F6C2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8F00D91-15BC-4077-49AE-8221D715D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672EC63-0551-A994-4AD9-06B025FFE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3333E1-7E2F-0170-6E7C-1F84BF860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48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8F3C4-FD57-7984-12B9-620FC7391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036E65-BB10-D3D1-DE95-378B55E5A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05C786-DB52-C524-88B7-51DD4818F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487E54-A254-EF8C-3FB0-39FFC9E10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821E5E-787D-09A1-147B-5F01DA2C9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43ECE8-3A65-C60A-BA59-3FE123FAB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069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582A1F-9253-3C16-5CDA-0FCC5B29C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667F86-3FDB-8EE4-8386-2EB6B603A5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A3229B-E838-14CD-B880-DD546DB76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EA3F6E-04C0-AE5C-B160-81F628C90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A3B813-0375-A279-6E9A-9BEBC7264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A3D3BF-911E-E233-E59A-BBA2F3926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4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4CA40-F8EE-B994-8AB5-6005B86AD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BA54E7B-A105-ED82-AEFD-C65A18FC24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1EC606-A64E-3DC7-EB57-8CA2043EC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F2EB41-3688-1526-5F3B-2CF52291F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D6DBC3-7F43-9487-04EA-DAF71AEB5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74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0B24F0A-B79C-F5C1-0980-FE39AAEB91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678DDFD-9279-515C-B60C-F5CB6199A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8019A4-27EB-64A5-02C8-FAA3F6E1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67DA42-3796-1D00-04B4-23754B776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9DD720-CCA1-95CB-667F-21F57F47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7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237E06-8560-EDAB-331C-7759B0395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4B4ECA-5C19-0167-1B59-4F1D69850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77FFAC-4372-1B18-08AE-D3BBD5813A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48A778-C774-48B3-92E5-54114EAC1411}" type="datetimeFigureOut">
              <a:rPr lang="fr-FR" smtClean="0"/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9F2B45-CCA0-2ACA-BDC4-B0985F51C3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68BD8E-07A3-D3B2-BD91-14A6FD215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40F533-153E-4874-A148-04B8D973D6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293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Lampadaire extérieur, bâtiment&#10;&#10;Description générée automatiquement">
            <a:extLst>
              <a:ext uri="{FF2B5EF4-FFF2-40B4-BE49-F238E27FC236}">
                <a16:creationId xmlns:a16="http://schemas.microsoft.com/office/drawing/2014/main" id="{440F7706-3F00-23AC-6393-C68E5D76A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071" y="369000"/>
            <a:ext cx="819585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D6F66C-8871-4D88-97DF-CED9C8EE030C}"/>
              </a:ext>
            </a:extLst>
          </p:cNvPr>
          <p:cNvSpPr txBox="1"/>
          <p:nvPr/>
        </p:nvSpPr>
        <p:spPr>
          <a:xfrm>
            <a:off x="4268872" y="5822731"/>
            <a:ext cx="7710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de la Porteuse-d'Eau.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FC72CD-2345-BE11-5FFA-A483FAD65AD3}"/>
              </a:ext>
            </a:extLst>
          </p:cNvPr>
          <p:cNvSpPr txBox="1"/>
          <p:nvPr/>
        </p:nvSpPr>
        <p:spPr>
          <a:xfrm>
            <a:off x="2746304" y="111939"/>
            <a:ext cx="7076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De Calvi – Corse – Suite et Fin N°2</a:t>
            </a:r>
          </a:p>
        </p:txBody>
      </p:sp>
    </p:spTree>
    <p:extLst>
      <p:ext uri="{BB962C8B-B14F-4D97-AF65-F5344CB8AC3E}">
        <p14:creationId xmlns:p14="http://schemas.microsoft.com/office/powerpoint/2010/main" val="69935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  <p:sndAc>
          <p:stSnd loop="1">
            <p:snd r:embed="rId2" name="LADYNSAX  -For you (Video edited by ©MAFI2A MUSIC).wav"/>
          </p:stSnd>
        </p:sndAc>
      </p:transition>
    </mc:Choice>
    <mc:Fallback>
      <p:transition spd="slow" advClick="0" advTm="8000">
        <p:fade/>
        <p:sndAc>
          <p:stSnd loop="1">
            <p:snd r:embed="rId2" name="LADYNSAX  -For you (Video edited by ©MAFI2A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7455A8-A59B-175C-254E-EB11E9EB03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« [...] Calvi, l'une des places principales de la Corse, tant à cause de son ancienneté qu'à cause de la beauté des maisons aussi bien bâties que le comportent les ressources du pays. Il y a quelques années, Calvi comptait environ quatre cents </a:t>
            </a:r>
            <a:r>
              <a:rPr lang="fr-FR" sz="3200" b="1" dirty="0" err="1">
                <a:solidFill>
                  <a:srgbClr val="FFFF00"/>
                </a:solidFill>
              </a:rPr>
              <a:t>feuxNote</a:t>
            </a:r>
            <a:r>
              <a:rPr lang="fr-FR" sz="3200" b="1" dirty="0">
                <a:solidFill>
                  <a:srgbClr val="FFFF00"/>
                </a:solidFill>
              </a:rPr>
              <a:t> 1 ; on y voyait beaucoup de belles maisons avec leurs puits. Il y avait aussi hors de la ville un magnifique faubourg. Mais la dernière guerre a ruiné complètement les maisons extérieures et fort endommagé celles de la ville elle-même. Les rues sont un peu étroites, l'air est excellent, les habitants très polis. Calvi est situé sur une éminence dont la forme ressemble à une balle ronde, et sur le bord de la mer qui l'entoure aux deux tiers. Il y a plusieurs années, l'Office de S. Georges y a fait bâtir une très belle forteresse, laquelle a coûté, au dire de quelques-uns, plus de soixante mille livres de Gênes. »</a:t>
            </a:r>
          </a:p>
        </p:txBody>
      </p:sp>
    </p:spTree>
    <p:extLst>
      <p:ext uri="{BB962C8B-B14F-4D97-AF65-F5344CB8AC3E}">
        <p14:creationId xmlns:p14="http://schemas.microsoft.com/office/powerpoint/2010/main" val="66824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oie, rue, ruelle&#10;&#10;Description générée automatiquement">
            <a:extLst>
              <a:ext uri="{FF2B5EF4-FFF2-40B4-BE49-F238E27FC236}">
                <a16:creationId xmlns:a16="http://schemas.microsoft.com/office/drawing/2014/main" id="{4CDF6E3F-28F7-F0A7-CFCC-EBA091E90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434" y="369000"/>
            <a:ext cx="816713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29C0CD-F827-924B-AE75-3A1688A25F71}"/>
              </a:ext>
            </a:extLst>
          </p:cNvPr>
          <p:cNvSpPr txBox="1"/>
          <p:nvPr/>
        </p:nvSpPr>
        <p:spPr>
          <a:xfrm>
            <a:off x="4864020" y="6173689"/>
            <a:ext cx="7096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Clemenceau.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76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280486BA-9F58-4C90-C41F-6929CA1EA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280" y="369000"/>
            <a:ext cx="855944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C25F30-2E0C-DFAC-9802-39FCDD4F646F}"/>
              </a:ext>
            </a:extLst>
          </p:cNvPr>
          <p:cNvSpPr txBox="1"/>
          <p:nvPr/>
        </p:nvSpPr>
        <p:spPr>
          <a:xfrm>
            <a:off x="4164824" y="5815325"/>
            <a:ext cx="7377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Saint-Jean-Baptiste.</a:t>
            </a:r>
          </a:p>
        </p:txBody>
      </p:sp>
    </p:spTree>
    <p:extLst>
      <p:ext uri="{BB962C8B-B14F-4D97-AF65-F5344CB8AC3E}">
        <p14:creationId xmlns:p14="http://schemas.microsoft.com/office/powerpoint/2010/main" val="1073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bâtiment, Lieux sacrés, cathédrale&#10;&#10;Description générée automatiquement">
            <a:extLst>
              <a:ext uri="{FF2B5EF4-FFF2-40B4-BE49-F238E27FC236}">
                <a16:creationId xmlns:a16="http://schemas.microsoft.com/office/drawing/2014/main" id="{6D8A2A7A-F3D7-FA96-CB37-09339082A0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617066"/>
            <a:ext cx="11520000" cy="34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359A2B-81E2-4DB3-3054-8EF1AB2B5A9E}"/>
              </a:ext>
            </a:extLst>
          </p:cNvPr>
          <p:cNvSpPr txBox="1"/>
          <p:nvPr/>
        </p:nvSpPr>
        <p:spPr>
          <a:xfrm>
            <a:off x="2615643" y="5240934"/>
            <a:ext cx="8021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de la cathédrale Saint-Jean-Baptiste.</a:t>
            </a:r>
          </a:p>
        </p:txBody>
      </p:sp>
    </p:spTree>
    <p:extLst>
      <p:ext uri="{BB962C8B-B14F-4D97-AF65-F5344CB8AC3E}">
        <p14:creationId xmlns:p14="http://schemas.microsoft.com/office/powerpoint/2010/main" val="288546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75E64E40-7AF9-84D6-280A-95260C547B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509110"/>
            <a:ext cx="11592000" cy="3670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C2102-8219-4392-BD6C-08D9AE9FA9BD}"/>
              </a:ext>
            </a:extLst>
          </p:cNvPr>
          <p:cNvSpPr txBox="1"/>
          <p:nvPr/>
        </p:nvSpPr>
        <p:spPr>
          <a:xfrm>
            <a:off x="4177624" y="5294554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Calvi, N.-D. de la Serra.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5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plage&#10;&#10;Description générée automatiquement">
            <a:extLst>
              <a:ext uri="{FF2B5EF4-FFF2-40B4-BE49-F238E27FC236}">
                <a16:creationId xmlns:a16="http://schemas.microsoft.com/office/drawing/2014/main" id="{B26C3DA2-A2DA-FC9F-9B5C-894E565CA1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197966"/>
            <a:ext cx="11592000" cy="42624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2BA3DD-B670-CCD2-47BE-FAF3D241B0FF}"/>
              </a:ext>
            </a:extLst>
          </p:cNvPr>
          <p:cNvSpPr txBox="1"/>
          <p:nvPr/>
        </p:nvSpPr>
        <p:spPr>
          <a:xfrm>
            <a:off x="4563998" y="5515340"/>
            <a:ext cx="8551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la Pinède.</a:t>
            </a:r>
          </a:p>
        </p:txBody>
      </p:sp>
    </p:spTree>
    <p:extLst>
      <p:ext uri="{BB962C8B-B14F-4D97-AF65-F5344CB8AC3E}">
        <p14:creationId xmlns:p14="http://schemas.microsoft.com/office/powerpoint/2010/main" val="45106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bâtiment&#10;&#10;Description générée automatiquement">
            <a:extLst>
              <a:ext uri="{FF2B5EF4-FFF2-40B4-BE49-F238E27FC236}">
                <a16:creationId xmlns:a16="http://schemas.microsoft.com/office/drawing/2014/main" id="{E99C9263-9A10-C9C0-E8A7-A01A62BCB5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91" y="1027172"/>
            <a:ext cx="11835617" cy="45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CE8E8-5AD6-D2B8-D012-DD49FCF30B9B}"/>
              </a:ext>
            </a:extLst>
          </p:cNvPr>
          <p:cNvSpPr txBox="1"/>
          <p:nvPr/>
        </p:nvSpPr>
        <p:spPr>
          <a:xfrm>
            <a:off x="3785515" y="5642263"/>
            <a:ext cx="791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Quai d'honneur du port de Calvi.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6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eau, ciel&#10;&#10;Description générée automatiquement">
            <a:extLst>
              <a:ext uri="{FF2B5EF4-FFF2-40B4-BE49-F238E27FC236}">
                <a16:creationId xmlns:a16="http://schemas.microsoft.com/office/drawing/2014/main" id="{1D0F908B-51E7-7101-5FE6-B0A655D78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8" y="1623634"/>
            <a:ext cx="11683984" cy="34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BF6A9F-50D3-5E75-8680-012DADDD8B7E}"/>
              </a:ext>
            </a:extLst>
          </p:cNvPr>
          <p:cNvSpPr txBox="1"/>
          <p:nvPr/>
        </p:nvSpPr>
        <p:spPr>
          <a:xfrm>
            <a:off x="4654291" y="5043634"/>
            <a:ext cx="7730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Citadelle de Calvi.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941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8146766A-2C9A-9287-7D4C-2F160D415B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8999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CD8A97-640F-26D5-D3CD-7A729FE51773}"/>
              </a:ext>
            </a:extLst>
          </p:cNvPr>
          <p:cNvSpPr txBox="1"/>
          <p:nvPr/>
        </p:nvSpPr>
        <p:spPr>
          <a:xfrm>
            <a:off x="3561096" y="6337389"/>
            <a:ext cx="9819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de Notre-Dame de la Serra.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plein air, montagne&#10;&#10;Description générée automatiquement">
            <a:extLst>
              <a:ext uri="{FF2B5EF4-FFF2-40B4-BE49-F238E27FC236}">
                <a16:creationId xmlns:a16="http://schemas.microsoft.com/office/drawing/2014/main" id="{1DB17DD3-3FAA-A97C-BE67-B81C637F7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1037"/>
            <a:ext cx="9753600" cy="5495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346DE-28B5-CB37-1991-4FE2C3404645}"/>
              </a:ext>
            </a:extLst>
          </p:cNvPr>
          <p:cNvSpPr txBox="1"/>
          <p:nvPr/>
        </p:nvSpPr>
        <p:spPr>
          <a:xfrm>
            <a:off x="4887191" y="5946129"/>
            <a:ext cx="7304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Calvi, en Balagne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32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nature&#10;&#10;Description générée automatiquement">
            <a:extLst>
              <a:ext uri="{FF2B5EF4-FFF2-40B4-BE49-F238E27FC236}">
                <a16:creationId xmlns:a16="http://schemas.microsoft.com/office/drawing/2014/main" id="{901E00BB-5758-6D95-630B-553B54CDA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38212"/>
            <a:ext cx="9753600" cy="49815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D55E15-A11E-0144-9D6F-F70AB72A5AEC}"/>
              </a:ext>
            </a:extLst>
          </p:cNvPr>
          <p:cNvSpPr txBox="1"/>
          <p:nvPr/>
        </p:nvSpPr>
        <p:spPr>
          <a:xfrm>
            <a:off x="3602181" y="5688954"/>
            <a:ext cx="8416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 voir autour de Calvi – Le village d’Occi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171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Description générée automatiquement">
            <a:extLst>
              <a:ext uri="{FF2B5EF4-FFF2-40B4-BE49-F238E27FC236}">
                <a16:creationId xmlns:a16="http://schemas.microsoft.com/office/drawing/2014/main" id="{BDD4A2D1-B867-CCA7-DF28-33B43FFBC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1620" y="570755"/>
            <a:ext cx="9183608" cy="57164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9488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e&#10;&#10;Description générée automatiquement">
            <a:extLst>
              <a:ext uri="{FF2B5EF4-FFF2-40B4-BE49-F238E27FC236}">
                <a16:creationId xmlns:a16="http://schemas.microsoft.com/office/drawing/2014/main" id="{9529F6EC-611A-BE18-901E-93A29C5716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4198" y="576010"/>
            <a:ext cx="9183603" cy="57059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2681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montagne, maison&#10;&#10;Description générée automatiquement">
            <a:extLst>
              <a:ext uri="{FF2B5EF4-FFF2-40B4-BE49-F238E27FC236}">
                <a16:creationId xmlns:a16="http://schemas.microsoft.com/office/drawing/2014/main" id="{B23CEABA-227F-A318-FF1B-FB358A8F2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29" y="369000"/>
            <a:ext cx="9185742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53A4CFF-2CA2-3AA3-5D16-CC7D7F438E99}"/>
              </a:ext>
            </a:extLst>
          </p:cNvPr>
          <p:cNvSpPr txBox="1"/>
          <p:nvPr/>
        </p:nvSpPr>
        <p:spPr>
          <a:xfrm>
            <a:off x="3467189" y="6258167"/>
            <a:ext cx="7221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Vieux centre de Calvi en premier plan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85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ciel&#10;&#10;Description générée automatiquement">
            <a:extLst>
              <a:ext uri="{FF2B5EF4-FFF2-40B4-BE49-F238E27FC236}">
                <a16:creationId xmlns:a16="http://schemas.microsoft.com/office/drawing/2014/main" id="{D00168BA-5038-CFD5-1FEC-5FA841C223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80" y="369000"/>
            <a:ext cx="917344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C0EAC5-2D50-93E1-F043-C1788F8D33E2}"/>
              </a:ext>
            </a:extLst>
          </p:cNvPr>
          <p:cNvSpPr txBox="1"/>
          <p:nvPr/>
        </p:nvSpPr>
        <p:spPr>
          <a:xfrm>
            <a:off x="1649288" y="6326880"/>
            <a:ext cx="917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baie de Calvi depuis la chapelle de Notre-Dame de la Serra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94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aysage, eau&#10;&#10;Description générée automatiquement">
            <a:extLst>
              <a:ext uri="{FF2B5EF4-FFF2-40B4-BE49-F238E27FC236}">
                <a16:creationId xmlns:a16="http://schemas.microsoft.com/office/drawing/2014/main" id="{AF3FEE42-2BFD-6CA1-2A51-FB3DC58120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84" y="369000"/>
            <a:ext cx="9173432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1A1108-51E0-074E-C845-95E733C4039F}"/>
              </a:ext>
            </a:extLst>
          </p:cNvPr>
          <p:cNvSpPr txBox="1"/>
          <p:nvPr/>
        </p:nvSpPr>
        <p:spPr>
          <a:xfrm>
            <a:off x="3277676" y="6396335"/>
            <a:ext cx="7969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pointe de Revellata, à l'ouest de Calvi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5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A7DCF891-F088-5AC1-E8C0-E9AD1EC33D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79" y="369000"/>
            <a:ext cx="9173441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FCD949-2DEA-D093-B2EC-6FFA2362080A}"/>
              </a:ext>
            </a:extLst>
          </p:cNvPr>
          <p:cNvSpPr txBox="1"/>
          <p:nvPr/>
        </p:nvSpPr>
        <p:spPr>
          <a:xfrm>
            <a:off x="1746539" y="6305464"/>
            <a:ext cx="8936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Chapelle de Notre-Dame de la Serra, qui surplombe Calvi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51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mpadaire extérieur, nuage&#10;&#10;Description générée automatiquement">
            <a:extLst>
              <a:ext uri="{FF2B5EF4-FFF2-40B4-BE49-F238E27FC236}">
                <a16:creationId xmlns:a16="http://schemas.microsoft.com/office/drawing/2014/main" id="{4D24487E-8395-E591-7615-492A80E87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80" y="369000"/>
            <a:ext cx="917343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AC4A45-2F06-4B51-233C-8DC9E73254F9}"/>
              </a:ext>
            </a:extLst>
          </p:cNvPr>
          <p:cNvSpPr txBox="1"/>
          <p:nvPr/>
        </p:nvSpPr>
        <p:spPr>
          <a:xfrm>
            <a:off x="4030837" y="6276109"/>
            <a:ext cx="849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Promenade Au Bord Du Quai</a:t>
            </a:r>
          </a:p>
        </p:txBody>
      </p:sp>
    </p:spTree>
    <p:extLst>
      <p:ext uri="{BB962C8B-B14F-4D97-AF65-F5344CB8AC3E}">
        <p14:creationId xmlns:p14="http://schemas.microsoft.com/office/powerpoint/2010/main" val="324058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bâtiment&#10;&#10;Description générée automatiquement">
            <a:extLst>
              <a:ext uri="{FF2B5EF4-FFF2-40B4-BE49-F238E27FC236}">
                <a16:creationId xmlns:a16="http://schemas.microsoft.com/office/drawing/2014/main" id="{9DF785B8-2EF7-1A80-57D3-D054C73FB0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91311"/>
            <a:ext cx="4320000" cy="64753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154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oie&#10;&#10;Description générée automatiquement">
            <a:extLst>
              <a:ext uri="{FF2B5EF4-FFF2-40B4-BE49-F238E27FC236}">
                <a16:creationId xmlns:a16="http://schemas.microsoft.com/office/drawing/2014/main" id="{B676002D-0D6D-4FC3-90EF-AFB5DBA682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80" y="369000"/>
            <a:ext cx="917344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84B492-4083-14EF-EC26-E8177F71589E}"/>
              </a:ext>
            </a:extLst>
          </p:cNvPr>
          <p:cNvSpPr txBox="1"/>
          <p:nvPr/>
        </p:nvSpPr>
        <p:spPr>
          <a:xfrm>
            <a:off x="567856" y="5405424"/>
            <a:ext cx="11056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tx2"/>
                </a:solidFill>
              </a:rPr>
              <a:t> visite de Calvi avec la ville basse : son port et les ruelles commerçantes. Le port est relativement petit, il attire donc moins ce côté jet-set </a:t>
            </a:r>
            <a:r>
              <a:rPr lang="fr-FR" sz="2400" b="1" dirty="0" err="1">
                <a:solidFill>
                  <a:schemeClr val="tx2"/>
                </a:solidFill>
              </a:rPr>
              <a:t>bling-bling</a:t>
            </a:r>
            <a:r>
              <a:rPr lang="fr-FR" sz="2400" b="1" dirty="0">
                <a:solidFill>
                  <a:schemeClr val="tx2"/>
                </a:solidFill>
              </a:rPr>
              <a:t> (pour le mieux).</a:t>
            </a:r>
          </a:p>
        </p:txBody>
      </p:sp>
    </p:spTree>
    <p:extLst>
      <p:ext uri="{BB962C8B-B14F-4D97-AF65-F5344CB8AC3E}">
        <p14:creationId xmlns:p14="http://schemas.microsoft.com/office/powerpoint/2010/main" val="33626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BD085379-373B-F4ED-0E20-CE3A2A29B5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8322" y="369000"/>
            <a:ext cx="917344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B1E3B4-25A7-1CFB-5E4D-8C3C34C00E43}"/>
              </a:ext>
            </a:extLst>
          </p:cNvPr>
          <p:cNvSpPr txBox="1"/>
          <p:nvPr/>
        </p:nvSpPr>
        <p:spPr>
          <a:xfrm>
            <a:off x="4964586" y="6258167"/>
            <a:ext cx="7803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caserne Sampiero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4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3A5AF379-BE8C-5F03-24D6-42F8EC4E01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227" y="189000"/>
            <a:ext cx="571554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D0C843-44C0-3B77-6A09-414F8DE867A0}"/>
              </a:ext>
            </a:extLst>
          </p:cNvPr>
          <p:cNvSpPr txBox="1"/>
          <p:nvPr/>
        </p:nvSpPr>
        <p:spPr>
          <a:xfrm>
            <a:off x="3601381" y="6289858"/>
            <a:ext cx="5458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Calvi - Eglise Sainte-Marie-Majeure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2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utel, bâtiment, lieu de culte, Lieux sacrés&#10;&#10;Description générée automatiquement">
            <a:extLst>
              <a:ext uri="{FF2B5EF4-FFF2-40B4-BE49-F238E27FC236}">
                <a16:creationId xmlns:a16="http://schemas.microsoft.com/office/drawing/2014/main" id="{15B811CB-0356-670E-BAC7-E787AB25BE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124" y="243000"/>
            <a:ext cx="6372000" cy="63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FB513B-BEF7-4C07-4EDB-6A4B20E243C8}"/>
              </a:ext>
            </a:extLst>
          </p:cNvPr>
          <p:cNvSpPr txBox="1"/>
          <p:nvPr/>
        </p:nvSpPr>
        <p:spPr>
          <a:xfrm>
            <a:off x="4794031" y="6214413"/>
            <a:ext cx="350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Chœur de l'église.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12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oulures, Symétrie, art&#10;&#10;Description générée automatiquement">
            <a:extLst>
              <a:ext uri="{FF2B5EF4-FFF2-40B4-BE49-F238E27FC236}">
                <a16:creationId xmlns:a16="http://schemas.microsoft.com/office/drawing/2014/main" id="{DE4DB56E-9F78-C7D4-161E-E053FF287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376" y="189000"/>
            <a:ext cx="648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F12ADC-730F-3FD1-112A-E867272590A0}"/>
              </a:ext>
            </a:extLst>
          </p:cNvPr>
          <p:cNvSpPr txBox="1"/>
          <p:nvPr/>
        </p:nvSpPr>
        <p:spPr>
          <a:xfrm>
            <a:off x="4496038" y="189000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Orgue de tribune.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1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 d’intérieur, pot de fleurs, art, église&#10;&#10;Description générée automatiquement">
            <a:extLst>
              <a:ext uri="{FF2B5EF4-FFF2-40B4-BE49-F238E27FC236}">
                <a16:creationId xmlns:a16="http://schemas.microsoft.com/office/drawing/2014/main" id="{52B8CA13-E562-D47A-8398-5D7BB2D3F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2394" y="189000"/>
            <a:ext cx="432721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F4E7EE-1EB8-0FBC-E61B-073CF411E7F5}"/>
              </a:ext>
            </a:extLst>
          </p:cNvPr>
          <p:cNvSpPr txBox="1"/>
          <p:nvPr/>
        </p:nvSpPr>
        <p:spPr>
          <a:xfrm>
            <a:off x="4327212" y="6207335"/>
            <a:ext cx="3932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Vierge à l'Enfant.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34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vitrail, art&#10;&#10;Description générée automatiquement">
            <a:extLst>
              <a:ext uri="{FF2B5EF4-FFF2-40B4-BE49-F238E27FC236}">
                <a16:creationId xmlns:a16="http://schemas.microsoft.com/office/drawing/2014/main" id="{38C844FB-7F6C-7426-0C9A-A14464971C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2E65C6-D6CC-EF4B-33A2-183600BEEF84}"/>
              </a:ext>
            </a:extLst>
          </p:cNvPr>
          <p:cNvSpPr txBox="1"/>
          <p:nvPr/>
        </p:nvSpPr>
        <p:spPr>
          <a:xfrm>
            <a:off x="3969164" y="5912731"/>
            <a:ext cx="6587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Calvi vitraux Ste-Marie Majeure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femme, Lieux sacrés, lieu de culte&#10;&#10;Description générée automatiquement">
            <a:extLst>
              <a:ext uri="{FF2B5EF4-FFF2-40B4-BE49-F238E27FC236}">
                <a16:creationId xmlns:a16="http://schemas.microsoft.com/office/drawing/2014/main" id="{81D8D7B5-3BE7-6AA3-D47A-BF60D80A7E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5118" y="189000"/>
            <a:ext cx="485848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763413-1ADE-F3D6-3A34-BC4098BAC2C8}"/>
              </a:ext>
            </a:extLst>
          </p:cNvPr>
          <p:cNvSpPr txBox="1"/>
          <p:nvPr/>
        </p:nvSpPr>
        <p:spPr>
          <a:xfrm>
            <a:off x="8155748" y="3133906"/>
            <a:ext cx="37209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Notre Dame du Rosaire revêtue de sa robe noire pour les processions de la semaine sainte.</a:t>
            </a:r>
          </a:p>
        </p:txBody>
      </p:sp>
    </p:spTree>
    <p:extLst>
      <p:ext uri="{BB962C8B-B14F-4D97-AF65-F5344CB8AC3E}">
        <p14:creationId xmlns:p14="http://schemas.microsoft.com/office/powerpoint/2010/main" val="40487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plein air, bâtiment&#10;&#10;Description générée automatiquement">
            <a:extLst>
              <a:ext uri="{FF2B5EF4-FFF2-40B4-BE49-F238E27FC236}">
                <a16:creationId xmlns:a16="http://schemas.microsoft.com/office/drawing/2014/main" id="{5B77CF3F-4702-9536-A613-9BB47F2AAC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89" y="840827"/>
            <a:ext cx="3672000" cy="48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autel, bâtiment, lieu de culte, Lieux sacrés&#10;&#10;Description générée automatiquement">
            <a:extLst>
              <a:ext uri="{FF2B5EF4-FFF2-40B4-BE49-F238E27FC236}">
                <a16:creationId xmlns:a16="http://schemas.microsoft.com/office/drawing/2014/main" id="{55888E30-A611-A53D-F19D-E73CEDDEA2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4711" y="1020827"/>
            <a:ext cx="4536000" cy="45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65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75F3A111-D46B-96B1-5BBD-DE6C1A000F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9250" y="1555531"/>
            <a:ext cx="8953500" cy="26811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9FF901-1222-0D59-BB3C-533316496875}"/>
              </a:ext>
            </a:extLst>
          </p:cNvPr>
          <p:cNvSpPr txBox="1"/>
          <p:nvPr/>
        </p:nvSpPr>
        <p:spPr>
          <a:xfrm>
            <a:off x="241738" y="833267"/>
            <a:ext cx="1209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</a:t>
            </a:r>
            <a:r>
              <a:rPr lang="fr-FR" sz="3200" b="1" dirty="0" err="1">
                <a:solidFill>
                  <a:srgbClr val="FFFF00"/>
                </a:solidFill>
              </a:rPr>
              <a:t>Prenté</a:t>
            </a:r>
            <a:r>
              <a:rPr lang="fr-FR" sz="3200" b="1" dirty="0">
                <a:solidFill>
                  <a:srgbClr val="FFFF00"/>
                </a:solidFill>
              </a:rPr>
              <a:t> La Commune De Calvi –Corse Suite Et Fin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3FFF77-FB18-1EEB-9A8E-4AE3853A4AE7}"/>
              </a:ext>
            </a:extLst>
          </p:cNvPr>
          <p:cNvSpPr txBox="1"/>
          <p:nvPr/>
        </p:nvSpPr>
        <p:spPr>
          <a:xfrm>
            <a:off x="3522518" y="4374142"/>
            <a:ext cx="6338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3CA6595-18B0-55F0-FDEA-CCC3F1C894B5}"/>
              </a:ext>
            </a:extLst>
          </p:cNvPr>
          <p:cNvSpPr txBox="1"/>
          <p:nvPr/>
        </p:nvSpPr>
        <p:spPr>
          <a:xfrm>
            <a:off x="4187536" y="5087390"/>
            <a:ext cx="4998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A7DE16-5AC6-E1D6-0DFC-149A0EEF981C}"/>
              </a:ext>
            </a:extLst>
          </p:cNvPr>
          <p:cNvSpPr txBox="1"/>
          <p:nvPr/>
        </p:nvSpPr>
        <p:spPr>
          <a:xfrm>
            <a:off x="5499299" y="5800638"/>
            <a:ext cx="4156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EFF70ED-944D-F05F-ED64-98883AF046C5}"/>
              </a:ext>
            </a:extLst>
          </p:cNvPr>
          <p:cNvSpPr txBox="1"/>
          <p:nvPr/>
        </p:nvSpPr>
        <p:spPr>
          <a:xfrm>
            <a:off x="4314616" y="318412"/>
            <a:ext cx="4509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Suite Et Fin N°2</a:t>
            </a:r>
          </a:p>
        </p:txBody>
      </p:sp>
    </p:spTree>
    <p:extLst>
      <p:ext uri="{BB962C8B-B14F-4D97-AF65-F5344CB8AC3E}">
        <p14:creationId xmlns:p14="http://schemas.microsoft.com/office/powerpoint/2010/main" val="2824441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402</Words>
  <Application>Microsoft Office PowerPoint</Application>
  <PresentationFormat>Grand écran</PresentationFormat>
  <Paragraphs>33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2024-08-24T07:08:19Z</dcterms:created>
  <dcterms:modified xsi:type="dcterms:W3CDTF">2024-08-24T08:53:29Z</dcterms:modified>
</cp:coreProperties>
</file>