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45ADE7-1016-F042-BECE-6345AA0C92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597FD02-8C91-3F8D-A9AA-F600208D7F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DFA6D5-1098-7E00-953A-571E84734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F49B-D834-473C-828C-95874A1FFA85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0C4B16-B721-44CE-0B1C-D276A1232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D979CA-5C9A-2DD2-C55E-BD1FA6437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769EC-FDC3-4A0D-BE73-0F95B5BD6B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3871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275891-3160-1C72-338D-D61A54054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95F5AC2-0F43-6C98-BF08-7BF1F8E01B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6BD84E-41C7-8046-7676-A3EC9BF7B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F49B-D834-473C-828C-95874A1FFA85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E0EDD8-E739-F5A9-ADB4-EA9A92A2B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FE7E3E-3198-5431-3F04-13A614192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769EC-FDC3-4A0D-BE73-0F95B5BD6B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6434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4BAF3F8-5097-9B2B-57A7-45BFEA6B98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A45A1BE-A074-2A53-3CCD-A89759BAFB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3B36B80-C2E5-3772-0455-AB50CAC71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F49B-D834-473C-828C-95874A1FFA85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7B6F71-90B5-E1B7-4C5B-EAA5721C4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EF0695-B9E1-1CA9-E96A-01DB91C3F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769EC-FDC3-4A0D-BE73-0F95B5BD6B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0664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F9411E-5825-9126-2FC3-41598F191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08814A-BE69-AE3C-B90A-82D990A40C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CD2DD9-B8DB-FAB6-2E99-90E791E05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F49B-D834-473C-828C-95874A1FFA85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7583F6-FEFE-1B78-8EAE-CDA1F213F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CD3162-95B9-A036-0F61-C55D5159A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769EC-FDC3-4A0D-BE73-0F95B5BD6B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1722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BBF441-E763-A836-D813-B627427E5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432848-0AE2-77C2-77C2-7A0EC9878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E456F5-2CC9-D62B-5E18-472997B76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F49B-D834-473C-828C-95874A1FFA85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0C285C-6958-1790-068D-45B1D051B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E88F46-80A0-208E-227A-59FEBEBD2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769EC-FDC3-4A0D-BE73-0F95B5BD6B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8150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89A2C9-AAD0-C6DA-B172-9A5D23752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2ACE3D-7866-DAAC-8203-DD29DA7F46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FFA4DFF-A501-E79D-7C9E-9EE58D8604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4B40F54-9C7E-7007-EEE7-33C54E4E5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F49B-D834-473C-828C-95874A1FFA85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F7855CE-D2D3-D505-C102-A109EE502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5587F55-82C6-6E8F-C1B7-FB0220D76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769EC-FDC3-4A0D-BE73-0F95B5BD6B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130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C56746-A4C7-01DA-CEA3-43886DD05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F1600C-E16D-D795-3C50-9D418FB9F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C5658EC-4C2E-3F62-AA0A-69230FBD0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5A337CE-989D-F5B8-20EC-526EF4AAB4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79553D6-9F2E-5A5E-8EEC-1419430513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C740BD4-6C4E-6BBB-0628-F28D01306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F49B-D834-473C-828C-95874A1FFA85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2B07B92-E0F4-133E-492B-6F58CB307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BE8D53B-3FD7-7E1F-3F68-FC1DD97A0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769EC-FDC3-4A0D-BE73-0F95B5BD6B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8557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BB4F43-6874-7024-60DD-709003739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0690AF4-8B4B-F263-4C4B-EF296B277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F49B-D834-473C-828C-95874A1FFA85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AD4525E-9D8C-628B-D810-155AB2917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E7054BF-0246-43DE-463D-2C759C08B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769EC-FDC3-4A0D-BE73-0F95B5BD6B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7620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84B35C3-7830-131B-7D8D-56D36F486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F49B-D834-473C-828C-95874A1FFA85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08AA3EC-7A1D-BDD5-9AF0-7920D6E82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E8D6B19-D73A-8853-8CD1-3893B34E9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769EC-FDC3-4A0D-BE73-0F95B5BD6B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4421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14C036-C7D4-59F5-5DBD-48F9EA10B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1D34A5-E2E6-D1D8-3E6E-C2E8EF6F6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7B126E9-770D-6E6D-35B5-3B676E363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43FB38A-C89C-3F23-6E39-F2CC324BB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F49B-D834-473C-828C-95874A1FFA85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0338D0D-DB8F-2B79-1BB9-C2388A2C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C376ED2-6E86-7138-A218-F851812C1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769EC-FDC3-4A0D-BE73-0F95B5BD6B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437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C67181-EEE5-F115-1418-4918DC7AB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75C6482-B995-D593-A206-86F7656BE9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8117745-BDCD-2D0B-FCD2-3DB587BDBA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D53DDCC-F2D7-722D-EF34-6386C8561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F49B-D834-473C-828C-95874A1FFA85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5BFC953-8D79-F154-0C97-0256154BE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4E6CF0A-B918-6201-8CA5-49029A932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769EC-FDC3-4A0D-BE73-0F95B5BD6B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9866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45B8ADD-5629-A67E-A347-AB80F918B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68ADC79-DAF4-11E3-BF88-3F04EF5E62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B9C2DE-1BA2-5034-7C44-94E2412DA4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FFF49B-D834-473C-828C-95874A1FFA85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AB413C-F584-D424-7994-D7422044ED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C0A5D7-230D-2AD8-B886-23AFCF451A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1769EC-FDC3-4A0D-BE73-0F95B5BD6B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027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 descr="Une image contenant capture d’écran, art, Symétrie, ligne&#10;&#10;Description générée automatiquement">
            <a:extLst>
              <a:ext uri="{FF2B5EF4-FFF2-40B4-BE49-F238E27FC236}">
                <a16:creationId xmlns:a16="http://schemas.microsoft.com/office/drawing/2014/main" id="{01DF6E80-B331-DF43-715E-44A0044E37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73" t="1461" r="6428" b="930"/>
          <a:stretch/>
        </p:blipFill>
        <p:spPr>
          <a:xfrm>
            <a:off x="-3047" y="0"/>
            <a:ext cx="12188952" cy="685799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6911B4A-6A0E-C116-8037-51047C4DD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sz="5200" dirty="0">
                <a:solidFill>
                  <a:srgbClr val="FF0000"/>
                </a:solidFill>
                <a:latin typeface="911 Porscha Bold" pitchFamily="2" charset="0"/>
              </a:rPr>
              <a:t>Test PowerPoint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9FBBB76-84AE-EF35-E20D-EDF6A2D56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809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 descr="Une image contenant capture d’écran, art, Symétrie, ligne&#10;&#10;Description générée automatiquement">
            <a:extLst>
              <a:ext uri="{FF2B5EF4-FFF2-40B4-BE49-F238E27FC236}">
                <a16:creationId xmlns:a16="http://schemas.microsoft.com/office/drawing/2014/main" id="{01DF6E80-B331-DF43-715E-44A0044E37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73" t="1461" r="6428" b="930"/>
          <a:stretch/>
        </p:blipFill>
        <p:spPr>
          <a:xfrm>
            <a:off x="-3047" y="0"/>
            <a:ext cx="12188952" cy="685799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6911B4A-6A0E-C116-8037-51047C4DD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sz="5200" dirty="0">
                <a:solidFill>
                  <a:srgbClr val="FF0000"/>
                </a:solidFill>
                <a:latin typeface="911 Porscha Bold" pitchFamily="2" charset="0"/>
              </a:rPr>
              <a:t>Test PowerPoint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9FBBB76-84AE-EF35-E20D-EDF6A2D56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586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</Words>
  <Application>Microsoft Office PowerPoint</Application>
  <PresentationFormat>Grand écran</PresentationFormat>
  <Paragraphs>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911 Porscha Bold</vt:lpstr>
      <vt:lpstr>Aptos</vt:lpstr>
      <vt:lpstr>Aptos Display</vt:lpstr>
      <vt:lpstr>Arial</vt:lpstr>
      <vt:lpstr>Thème Office</vt:lpstr>
      <vt:lpstr>Test PowerPoint</vt:lpstr>
      <vt:lpstr>Test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Karlito 78</dc:creator>
  <cp:lastModifiedBy>Karlito 78</cp:lastModifiedBy>
  <cp:revision>1</cp:revision>
  <dcterms:created xsi:type="dcterms:W3CDTF">2024-09-02T17:53:16Z</dcterms:created>
  <dcterms:modified xsi:type="dcterms:W3CDTF">2024-09-02T18:20:26Z</dcterms:modified>
</cp:coreProperties>
</file>