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84" r:id="rId3"/>
    <p:sldId id="279" r:id="rId4"/>
    <p:sldId id="280" r:id="rId5"/>
    <p:sldId id="281" r:id="rId6"/>
    <p:sldId id="282" r:id="rId7"/>
    <p:sldId id="283" r:id="rId8"/>
  </p:sldIdLst>
  <p:sldSz cx="6119813" cy="34448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EpwhRkzej9dEcXyw/XVFw==" hashData="U4xVzim19zxaqFDICpU5GDnFUq3uymJHfEB3TVVGtepN8Ws2NoSHIzlWBbdwsHziUrnzGrbbBOjy8vsDPWpkG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43" d="100"/>
          <a:sy n="143" d="100"/>
        </p:scale>
        <p:origin x="811" y="11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4977" y="563779"/>
            <a:ext cx="4589860" cy="1199327"/>
          </a:xfrm>
        </p:spPr>
        <p:txBody>
          <a:bodyPr anchor="b"/>
          <a:lstStyle>
            <a:lvl1pPr algn="ctr">
              <a:defRPr sz="30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4977" y="1809357"/>
            <a:ext cx="4589860" cy="831714"/>
          </a:xfrm>
        </p:spPr>
        <p:txBody>
          <a:bodyPr/>
          <a:lstStyle>
            <a:lvl1pPr marL="0" indent="0" algn="ctr">
              <a:buNone/>
              <a:defRPr sz="1205"/>
            </a:lvl1pPr>
            <a:lvl2pPr marL="229514" indent="0" algn="ctr">
              <a:buNone/>
              <a:defRPr sz="1004"/>
            </a:lvl2pPr>
            <a:lvl3pPr marL="459029" indent="0" algn="ctr">
              <a:buNone/>
              <a:defRPr sz="904"/>
            </a:lvl3pPr>
            <a:lvl4pPr marL="688543" indent="0" algn="ctr">
              <a:buNone/>
              <a:defRPr sz="803"/>
            </a:lvl4pPr>
            <a:lvl5pPr marL="918058" indent="0" algn="ctr">
              <a:buNone/>
              <a:defRPr sz="803"/>
            </a:lvl5pPr>
            <a:lvl6pPr marL="1147572" indent="0" algn="ctr">
              <a:buNone/>
              <a:defRPr sz="803"/>
            </a:lvl6pPr>
            <a:lvl7pPr marL="1377086" indent="0" algn="ctr">
              <a:buNone/>
              <a:defRPr sz="803"/>
            </a:lvl7pPr>
            <a:lvl8pPr marL="1606601" indent="0" algn="ctr">
              <a:buNone/>
              <a:defRPr sz="803"/>
            </a:lvl8pPr>
            <a:lvl9pPr marL="1836115" indent="0" algn="ctr">
              <a:buNone/>
              <a:defRPr sz="803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E2650-4F45-4425-A363-F6000964D8AA}" type="datetimeFigureOut">
              <a:rPr lang="fr-FR" smtClean="0"/>
              <a:t>30/08/2024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85826-31B4-4195-9698-52CA5A276A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1220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E2650-4F45-4425-A363-F6000964D8AA}" type="datetimeFigureOut">
              <a:rPr lang="fr-FR" smtClean="0"/>
              <a:t>30/08/2024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85826-31B4-4195-9698-52CA5A276A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61518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50" y="858827"/>
            <a:ext cx="5278339" cy="1432972"/>
          </a:xfrm>
        </p:spPr>
        <p:txBody>
          <a:bodyPr anchor="b"/>
          <a:lstStyle>
            <a:lvl1pPr>
              <a:defRPr sz="30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7550" y="2305356"/>
            <a:ext cx="5278339" cy="753566"/>
          </a:xfrm>
        </p:spPr>
        <p:txBody>
          <a:bodyPr/>
          <a:lstStyle>
            <a:lvl1pPr marL="0" indent="0">
              <a:buNone/>
              <a:defRPr sz="1205">
                <a:solidFill>
                  <a:schemeClr val="tx1">
                    <a:tint val="75000"/>
                  </a:schemeClr>
                </a:solidFill>
              </a:defRPr>
            </a:lvl1pPr>
            <a:lvl2pPr marL="229514" indent="0">
              <a:buNone/>
              <a:defRPr sz="1004">
                <a:solidFill>
                  <a:schemeClr val="tx1">
                    <a:tint val="75000"/>
                  </a:schemeClr>
                </a:solidFill>
              </a:defRPr>
            </a:lvl2pPr>
            <a:lvl3pPr marL="459029" indent="0">
              <a:buNone/>
              <a:defRPr sz="904">
                <a:solidFill>
                  <a:schemeClr val="tx1">
                    <a:tint val="75000"/>
                  </a:schemeClr>
                </a:solidFill>
              </a:defRPr>
            </a:lvl3pPr>
            <a:lvl4pPr marL="688543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4pPr>
            <a:lvl5pPr marL="918058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5pPr>
            <a:lvl6pPr marL="1147572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6pPr>
            <a:lvl7pPr marL="1377086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7pPr>
            <a:lvl8pPr marL="1606601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8pPr>
            <a:lvl9pPr marL="1836115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E2650-4F45-4425-A363-F6000964D8AA}" type="datetimeFigureOut">
              <a:rPr lang="fr-FR" smtClean="0"/>
              <a:t>30/08/2024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85826-31B4-4195-9698-52CA5A276A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59929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0737" y="917038"/>
            <a:ext cx="2600921" cy="218574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155" y="917038"/>
            <a:ext cx="2600921" cy="218574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E2650-4F45-4425-A363-F6000964D8AA}" type="datetimeFigureOut">
              <a:rPr lang="fr-FR" smtClean="0"/>
              <a:t>30/08/2024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85826-31B4-4195-9698-52CA5A276A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6202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183408"/>
            <a:ext cx="5278339" cy="66585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1534" y="844473"/>
            <a:ext cx="2588968" cy="413863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514" indent="0">
              <a:buNone/>
              <a:defRPr sz="1004" b="1"/>
            </a:lvl2pPr>
            <a:lvl3pPr marL="459029" indent="0">
              <a:buNone/>
              <a:defRPr sz="904" b="1"/>
            </a:lvl3pPr>
            <a:lvl4pPr marL="688543" indent="0">
              <a:buNone/>
              <a:defRPr sz="803" b="1"/>
            </a:lvl4pPr>
            <a:lvl5pPr marL="918058" indent="0">
              <a:buNone/>
              <a:defRPr sz="803" b="1"/>
            </a:lvl5pPr>
            <a:lvl6pPr marL="1147572" indent="0">
              <a:buNone/>
              <a:defRPr sz="803" b="1"/>
            </a:lvl6pPr>
            <a:lvl7pPr marL="1377086" indent="0">
              <a:buNone/>
              <a:defRPr sz="803" b="1"/>
            </a:lvl7pPr>
            <a:lvl8pPr marL="1606601" indent="0">
              <a:buNone/>
              <a:defRPr sz="803" b="1"/>
            </a:lvl8pPr>
            <a:lvl9pPr marL="1836115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534" y="1258336"/>
            <a:ext cx="2588968" cy="18508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8155" y="844473"/>
            <a:ext cx="2601718" cy="413863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514" indent="0">
              <a:buNone/>
              <a:defRPr sz="1004" b="1"/>
            </a:lvl2pPr>
            <a:lvl3pPr marL="459029" indent="0">
              <a:buNone/>
              <a:defRPr sz="904" b="1"/>
            </a:lvl3pPr>
            <a:lvl4pPr marL="688543" indent="0">
              <a:buNone/>
              <a:defRPr sz="803" b="1"/>
            </a:lvl4pPr>
            <a:lvl5pPr marL="918058" indent="0">
              <a:buNone/>
              <a:defRPr sz="803" b="1"/>
            </a:lvl5pPr>
            <a:lvl6pPr marL="1147572" indent="0">
              <a:buNone/>
              <a:defRPr sz="803" b="1"/>
            </a:lvl6pPr>
            <a:lvl7pPr marL="1377086" indent="0">
              <a:buNone/>
              <a:defRPr sz="803" b="1"/>
            </a:lvl7pPr>
            <a:lvl8pPr marL="1606601" indent="0">
              <a:buNone/>
              <a:defRPr sz="803" b="1"/>
            </a:lvl8pPr>
            <a:lvl9pPr marL="1836115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8155" y="1258336"/>
            <a:ext cx="2601718" cy="18508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E2650-4F45-4425-A363-F6000964D8AA}" type="datetimeFigureOut">
              <a:rPr lang="fr-FR" smtClean="0"/>
              <a:t>30/08/2024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85826-31B4-4195-9698-52CA5A276A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9460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E2650-4F45-4425-A363-F6000964D8AA}" type="datetimeFigureOut">
              <a:rPr lang="fr-FR" smtClean="0"/>
              <a:t>30/08/2024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85826-31B4-4195-9698-52CA5A276A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3219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E2650-4F45-4425-A363-F6000964D8AA}" type="datetimeFigureOut">
              <a:rPr lang="fr-FR" smtClean="0"/>
              <a:t>30/08/2024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85826-31B4-4195-9698-52CA5A276A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98145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658"/>
            <a:ext cx="1973799" cy="803804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01718" y="495998"/>
            <a:ext cx="3098155" cy="2448094"/>
          </a:xfrm>
        </p:spPr>
        <p:txBody>
          <a:bodyPr/>
          <a:lstStyle>
            <a:lvl1pPr>
              <a:defRPr sz="1606"/>
            </a:lvl1pPr>
            <a:lvl2pPr>
              <a:defRPr sz="1406"/>
            </a:lvl2pPr>
            <a:lvl3pPr>
              <a:defRPr sz="1205"/>
            </a:lvl3pPr>
            <a:lvl4pPr>
              <a:defRPr sz="1004"/>
            </a:lvl4pPr>
            <a:lvl5pPr>
              <a:defRPr sz="1004"/>
            </a:lvl5pPr>
            <a:lvl6pPr>
              <a:defRPr sz="1004"/>
            </a:lvl6pPr>
            <a:lvl7pPr>
              <a:defRPr sz="1004"/>
            </a:lvl7pPr>
            <a:lvl8pPr>
              <a:defRPr sz="1004"/>
            </a:lvl8pPr>
            <a:lvl9pPr>
              <a:defRPr sz="1004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3463"/>
            <a:ext cx="1973799" cy="1914617"/>
          </a:xfrm>
        </p:spPr>
        <p:txBody>
          <a:bodyPr/>
          <a:lstStyle>
            <a:lvl1pPr marL="0" indent="0">
              <a:buNone/>
              <a:defRPr sz="803"/>
            </a:lvl1pPr>
            <a:lvl2pPr marL="229514" indent="0">
              <a:buNone/>
              <a:defRPr sz="703"/>
            </a:lvl2pPr>
            <a:lvl3pPr marL="459029" indent="0">
              <a:buNone/>
              <a:defRPr sz="602"/>
            </a:lvl3pPr>
            <a:lvl4pPr marL="688543" indent="0">
              <a:buNone/>
              <a:defRPr sz="502"/>
            </a:lvl4pPr>
            <a:lvl5pPr marL="918058" indent="0">
              <a:buNone/>
              <a:defRPr sz="502"/>
            </a:lvl5pPr>
            <a:lvl6pPr marL="1147572" indent="0">
              <a:buNone/>
              <a:defRPr sz="502"/>
            </a:lvl6pPr>
            <a:lvl7pPr marL="1377086" indent="0">
              <a:buNone/>
              <a:defRPr sz="502"/>
            </a:lvl7pPr>
            <a:lvl8pPr marL="1606601" indent="0">
              <a:buNone/>
              <a:defRPr sz="502"/>
            </a:lvl8pPr>
            <a:lvl9pPr marL="1836115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E2650-4F45-4425-A363-F6000964D8AA}" type="datetimeFigureOut">
              <a:rPr lang="fr-FR" smtClean="0"/>
              <a:t>30/08/2024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85826-31B4-4195-9698-52CA5A276A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81543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658"/>
            <a:ext cx="1973799" cy="803804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01718" y="495998"/>
            <a:ext cx="3098155" cy="2448094"/>
          </a:xfrm>
        </p:spPr>
        <p:txBody>
          <a:bodyPr anchor="t"/>
          <a:lstStyle>
            <a:lvl1pPr marL="0" indent="0">
              <a:buNone/>
              <a:defRPr sz="1606"/>
            </a:lvl1pPr>
            <a:lvl2pPr marL="229514" indent="0">
              <a:buNone/>
              <a:defRPr sz="1406"/>
            </a:lvl2pPr>
            <a:lvl3pPr marL="459029" indent="0">
              <a:buNone/>
              <a:defRPr sz="1205"/>
            </a:lvl3pPr>
            <a:lvl4pPr marL="688543" indent="0">
              <a:buNone/>
              <a:defRPr sz="1004"/>
            </a:lvl4pPr>
            <a:lvl5pPr marL="918058" indent="0">
              <a:buNone/>
              <a:defRPr sz="1004"/>
            </a:lvl5pPr>
            <a:lvl6pPr marL="1147572" indent="0">
              <a:buNone/>
              <a:defRPr sz="1004"/>
            </a:lvl6pPr>
            <a:lvl7pPr marL="1377086" indent="0">
              <a:buNone/>
              <a:defRPr sz="1004"/>
            </a:lvl7pPr>
            <a:lvl8pPr marL="1606601" indent="0">
              <a:buNone/>
              <a:defRPr sz="1004"/>
            </a:lvl8pPr>
            <a:lvl9pPr marL="1836115" indent="0">
              <a:buNone/>
              <a:defRPr sz="1004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3463"/>
            <a:ext cx="1973799" cy="1914617"/>
          </a:xfrm>
        </p:spPr>
        <p:txBody>
          <a:bodyPr/>
          <a:lstStyle>
            <a:lvl1pPr marL="0" indent="0">
              <a:buNone/>
              <a:defRPr sz="803"/>
            </a:lvl1pPr>
            <a:lvl2pPr marL="229514" indent="0">
              <a:buNone/>
              <a:defRPr sz="703"/>
            </a:lvl2pPr>
            <a:lvl3pPr marL="459029" indent="0">
              <a:buNone/>
              <a:defRPr sz="602"/>
            </a:lvl3pPr>
            <a:lvl4pPr marL="688543" indent="0">
              <a:buNone/>
              <a:defRPr sz="502"/>
            </a:lvl4pPr>
            <a:lvl5pPr marL="918058" indent="0">
              <a:buNone/>
              <a:defRPr sz="502"/>
            </a:lvl5pPr>
            <a:lvl6pPr marL="1147572" indent="0">
              <a:buNone/>
              <a:defRPr sz="502"/>
            </a:lvl6pPr>
            <a:lvl7pPr marL="1377086" indent="0">
              <a:buNone/>
              <a:defRPr sz="502"/>
            </a:lvl7pPr>
            <a:lvl8pPr marL="1606601" indent="0">
              <a:buNone/>
              <a:defRPr sz="502"/>
            </a:lvl8pPr>
            <a:lvl9pPr marL="1836115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E2650-4F45-4425-A363-F6000964D8AA}" type="datetimeFigureOut">
              <a:rPr lang="fr-FR" smtClean="0"/>
              <a:t>30/08/2024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85826-31B4-4195-9698-52CA5A276A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34547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E2650-4F45-4425-A363-F6000964D8AA}" type="datetimeFigureOut">
              <a:rPr lang="fr-FR" smtClean="0"/>
              <a:t>30/08/2024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85826-31B4-4195-9698-52CA5A276A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44992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379491" y="183408"/>
            <a:ext cx="1319585" cy="2919372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20737" y="183408"/>
            <a:ext cx="3882256" cy="2919372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E2650-4F45-4425-A363-F6000964D8AA}" type="datetimeFigureOut">
              <a:rPr lang="fr-FR" smtClean="0"/>
              <a:t>30/08/2024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85826-31B4-4195-9698-52CA5A276A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1371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0737" y="183408"/>
            <a:ext cx="5278339" cy="665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0737" y="917038"/>
            <a:ext cx="5278339" cy="21857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20737" y="3192889"/>
            <a:ext cx="1376958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AE2650-4F45-4425-A363-F6000964D8AA}" type="datetimeFigureOut">
              <a:rPr lang="fr-FR" smtClean="0"/>
              <a:t>30/08/2024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27188" y="3192889"/>
            <a:ext cx="2065437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22118" y="3192889"/>
            <a:ext cx="1376958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B85826-31B4-4195-9698-52CA5A276A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504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459029" rtl="0" eaLnBrk="1" latinLnBrk="0" hangingPunct="1">
        <a:lnSpc>
          <a:spcPct val="90000"/>
        </a:lnSpc>
        <a:spcBef>
          <a:spcPct val="0"/>
        </a:spcBef>
        <a:buNone/>
        <a:defRPr sz="220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4757" indent="-114757" algn="l" defTabSz="459029" rtl="0" eaLnBrk="1" latinLnBrk="0" hangingPunct="1">
        <a:lnSpc>
          <a:spcPct val="90000"/>
        </a:lnSpc>
        <a:spcBef>
          <a:spcPts val="502"/>
        </a:spcBef>
        <a:buFont typeface="Arial" panose="020B0604020202020204" pitchFamily="34" charset="0"/>
        <a:buChar char="•"/>
        <a:defRPr sz="1406" kern="1200">
          <a:solidFill>
            <a:schemeClr val="tx1"/>
          </a:solidFill>
          <a:latin typeface="+mn-lt"/>
          <a:ea typeface="+mn-ea"/>
          <a:cs typeface="+mn-cs"/>
        </a:defRPr>
      </a:lvl1pPr>
      <a:lvl2pPr marL="344272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205" kern="1200">
          <a:solidFill>
            <a:schemeClr val="tx1"/>
          </a:solidFill>
          <a:latin typeface="+mn-lt"/>
          <a:ea typeface="+mn-ea"/>
          <a:cs typeface="+mn-cs"/>
        </a:defRPr>
      </a:lvl2pPr>
      <a:lvl3pPr marL="573786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004" kern="1200">
          <a:solidFill>
            <a:schemeClr val="tx1"/>
          </a:solidFill>
          <a:latin typeface="+mn-lt"/>
          <a:ea typeface="+mn-ea"/>
          <a:cs typeface="+mn-cs"/>
        </a:defRPr>
      </a:lvl3pPr>
      <a:lvl4pPr marL="803300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4pPr>
      <a:lvl5pPr marL="1032815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5pPr>
      <a:lvl6pPr marL="1262329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6pPr>
      <a:lvl7pPr marL="1491844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7pPr>
      <a:lvl8pPr marL="1721358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8pPr>
      <a:lvl9pPr marL="1950872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1pPr>
      <a:lvl2pPr marL="229514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2pPr>
      <a:lvl3pPr marL="459029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3pPr>
      <a:lvl4pPr marL="688543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4pPr>
      <a:lvl5pPr marL="918058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5pPr>
      <a:lvl6pPr marL="1147572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6pPr>
      <a:lvl7pPr marL="1377086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7pPr>
      <a:lvl8pPr marL="1606601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8pPr>
      <a:lvl9pPr marL="1836115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image" Target="../media/image3.jpeg"/><Relationship Id="rId7" Type="http://schemas.openxmlformats.org/officeDocument/2006/relationships/image" Target="../media/image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10" Type="http://schemas.openxmlformats.org/officeDocument/2006/relationships/image" Target="../media/image10.jpg"/><Relationship Id="rId4" Type="http://schemas.openxmlformats.org/officeDocument/2006/relationships/image" Target="../media/image4.jpg"/><Relationship Id="rId9" Type="http://schemas.openxmlformats.org/officeDocument/2006/relationships/image" Target="../media/image9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3" Type="http://schemas.openxmlformats.org/officeDocument/2006/relationships/image" Target="../media/image15.jpg"/><Relationship Id="rId7" Type="http://schemas.openxmlformats.org/officeDocument/2006/relationships/image" Target="../media/image19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6.jpg"/><Relationship Id="rId9" Type="http://schemas.openxmlformats.org/officeDocument/2006/relationships/image" Target="../media/image2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g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g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g"/><Relationship Id="rId13" Type="http://schemas.openxmlformats.org/officeDocument/2006/relationships/image" Target="../media/image40.jpg"/><Relationship Id="rId3" Type="http://schemas.openxmlformats.org/officeDocument/2006/relationships/image" Target="../media/image30.jpg"/><Relationship Id="rId7" Type="http://schemas.openxmlformats.org/officeDocument/2006/relationships/image" Target="../media/image34.jpg"/><Relationship Id="rId12" Type="http://schemas.openxmlformats.org/officeDocument/2006/relationships/image" Target="../media/image39.gif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g"/><Relationship Id="rId11" Type="http://schemas.openxmlformats.org/officeDocument/2006/relationships/image" Target="../media/image38.png"/><Relationship Id="rId5" Type="http://schemas.openxmlformats.org/officeDocument/2006/relationships/image" Target="../media/image32.jpg"/><Relationship Id="rId10" Type="http://schemas.openxmlformats.org/officeDocument/2006/relationships/image" Target="../media/image37.jpg"/><Relationship Id="rId4" Type="http://schemas.openxmlformats.org/officeDocument/2006/relationships/image" Target="../media/image31.jpg"/><Relationship Id="rId9" Type="http://schemas.openxmlformats.org/officeDocument/2006/relationships/image" Target="../media/image3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5" y="0"/>
            <a:ext cx="6118429" cy="3443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 flipH="1">
            <a:off x="-1" y="2988000"/>
            <a:ext cx="1800000" cy="430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9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6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098" b="1" dirty="0">
                <a:solidFill>
                  <a:srgbClr val="FFFF00"/>
                </a:solidFill>
                <a:latin typeface="Vivaldi" panose="03020602050506090804" pitchFamily="66" charset="0"/>
              </a:rPr>
              <a:t>Chanté par Isabelle </a:t>
            </a:r>
            <a:r>
              <a:rPr lang="fr-FR" altLang="fr-FR" sz="1098" b="1" dirty="0" err="1">
                <a:solidFill>
                  <a:srgbClr val="FFFF00"/>
                </a:solidFill>
                <a:latin typeface="Vivaldi" panose="03020602050506090804" pitchFamily="66" charset="0"/>
              </a:rPr>
              <a:t>Boulay</a:t>
            </a:r>
            <a:endParaRPr lang="fr-FR" altLang="fr-FR" sz="1098" b="1" dirty="0">
              <a:solidFill>
                <a:srgbClr val="FFFF00"/>
              </a:solidFill>
              <a:latin typeface="Vivaldi" panose="03020602050506090804" pitchFamily="66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098" b="1" dirty="0">
                <a:solidFill>
                  <a:srgbClr val="FFFF00"/>
                </a:solidFill>
                <a:latin typeface="Vivaldi" panose="03020602050506090804" pitchFamily="66" charset="0"/>
              </a:rPr>
              <a:t>Diaporama © Apex</a:t>
            </a:r>
          </a:p>
        </p:txBody>
      </p:sp>
      <p:sp>
        <p:nvSpPr>
          <p:cNvPr id="6" name="WordArt 4" descr="FOND OR 5"/>
          <p:cNvSpPr>
            <a:spLocks noChangeArrowheads="1" noChangeShapeType="1" noTextEdit="1"/>
          </p:cNvSpPr>
          <p:nvPr/>
        </p:nvSpPr>
        <p:spPr bwMode="auto">
          <a:xfrm>
            <a:off x="900000" y="72000"/>
            <a:ext cx="4320000" cy="1080000"/>
          </a:xfrm>
          <a:prstGeom prst="rect">
            <a:avLst/>
          </a:prstGeom>
        </p:spPr>
        <p:txBody>
          <a:bodyPr wrap="none" fromWordArt="1">
            <a:prstTxWarp prst="textDeflateBottom">
              <a:avLst/>
            </a:prstTxWarp>
            <a:scene3d>
              <a:camera prst="legacyObliqueTopRight"/>
              <a:lightRig rig="legacyFlat3" dir="b"/>
            </a:scene3d>
            <a:sp3d extrusionH="254000" contourW="12700" prstMaterial="legacyMatte">
              <a:extrusionClr>
                <a:srgbClr val="FF0000"/>
              </a:extrusionClr>
              <a:contourClr>
                <a:schemeClr val="bg1"/>
              </a:contourClr>
            </a:sp3d>
          </a:bodyPr>
          <a:lstStyle/>
          <a:p>
            <a:pPr algn="ctr"/>
            <a:r>
              <a:rPr lang="fr-FR" sz="2177" b="1" kern="10" dirty="0">
                <a:ln w="9525">
                  <a:round/>
                  <a:headEnd/>
                  <a:tailEnd/>
                </a:ln>
                <a:blipFill>
                  <a:blip r:embed="rId4"/>
                  <a:stretch>
                    <a:fillRect/>
                  </a:stretch>
                </a:blipFill>
                <a:latin typeface="Harrington"/>
              </a:rPr>
              <a:t>Je reviens chez nous</a:t>
            </a:r>
          </a:p>
        </p:txBody>
      </p:sp>
    </p:spTree>
    <p:extLst>
      <p:ext uri="{BB962C8B-B14F-4D97-AF65-F5344CB8AC3E}">
        <p14:creationId xmlns:p14="http://schemas.microsoft.com/office/powerpoint/2010/main" val="3810189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sndAc>
          <p:stSnd>
            <p:snd r:embed="rId2" name="Isabelle Boulay - Je reviens chez nous.wav"/>
          </p:stSnd>
        </p:sndAc>
      </p:transition>
    </mc:Choice>
    <mc:Fallback xmlns="">
      <p:transition advClick="0" advTm="11000">
        <p:sndAc>
          <p:stSnd>
            <p:snd r:embed="rId5" name="Isabelle Boulay - Je reviens chez nou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900"/>
                            </p:stCondLst>
                            <p:childTnLst>
                              <p:par>
                                <p:cTn id="1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" decel="500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" decel="500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1">
            <a:extLst>
              <a:ext uri="{FF2B5EF4-FFF2-40B4-BE49-F238E27FC236}">
                <a16:creationId xmlns:a16="http://schemas.microsoft.com/office/drawing/2014/main" id="{7B15ABBC-7618-40F6-9D0B-D1312B849A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5" y="0"/>
            <a:ext cx="6118429" cy="3443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7FC4D2F7-00EA-4F80-A9E4-242E2087EBEC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0" y="2988000"/>
            <a:ext cx="1800000" cy="430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9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6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098" b="1" dirty="0">
                <a:solidFill>
                  <a:srgbClr val="FFFF00"/>
                </a:solidFill>
                <a:latin typeface="Vivaldi" panose="03020602050506090804" pitchFamily="66" charset="0"/>
              </a:rPr>
              <a:t>Chanté par Isabelle </a:t>
            </a:r>
            <a:r>
              <a:rPr lang="fr-FR" altLang="fr-FR" sz="1098" b="1" dirty="0" err="1">
                <a:solidFill>
                  <a:srgbClr val="FFFF00"/>
                </a:solidFill>
                <a:latin typeface="Vivaldi" panose="03020602050506090804" pitchFamily="66" charset="0"/>
              </a:rPr>
              <a:t>Boulay</a:t>
            </a:r>
            <a:endParaRPr lang="fr-FR" altLang="fr-FR" sz="1098" b="1" dirty="0">
              <a:solidFill>
                <a:srgbClr val="FFFF00"/>
              </a:solidFill>
              <a:latin typeface="Vivaldi" panose="03020602050506090804" pitchFamily="66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098" b="1" dirty="0">
                <a:solidFill>
                  <a:srgbClr val="FFFF00"/>
                </a:solidFill>
                <a:latin typeface="Vivaldi" panose="03020602050506090804" pitchFamily="66" charset="0"/>
              </a:rPr>
              <a:t>Diaporama © Apex</a:t>
            </a:r>
          </a:p>
        </p:txBody>
      </p:sp>
      <p:sp>
        <p:nvSpPr>
          <p:cNvPr id="6" name="WordArt 4" descr="FOND OR 5">
            <a:extLst>
              <a:ext uri="{FF2B5EF4-FFF2-40B4-BE49-F238E27FC236}">
                <a16:creationId xmlns:a16="http://schemas.microsoft.com/office/drawing/2014/main" id="{6185AF99-3086-47C3-BB85-0D767BC2051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00000" y="72000"/>
            <a:ext cx="4320000" cy="1080000"/>
          </a:xfrm>
          <a:prstGeom prst="rect">
            <a:avLst/>
          </a:prstGeom>
        </p:spPr>
        <p:txBody>
          <a:bodyPr wrap="none" fromWordArt="1">
            <a:prstTxWarp prst="textDeflateBottom">
              <a:avLst/>
            </a:prstTxWarp>
            <a:scene3d>
              <a:camera prst="legacyObliqueTopRight"/>
              <a:lightRig rig="legacyFlat3" dir="b"/>
            </a:scene3d>
            <a:sp3d extrusionH="254000" contourW="12700" prstMaterial="legacyMatte">
              <a:extrusionClr>
                <a:srgbClr val="FF0000"/>
              </a:extrusionClr>
              <a:contourClr>
                <a:schemeClr val="bg1"/>
              </a:contourClr>
            </a:sp3d>
          </a:bodyPr>
          <a:lstStyle/>
          <a:p>
            <a:pPr algn="ctr"/>
            <a:r>
              <a:rPr lang="fr-FR" sz="2177" b="1" kern="10" dirty="0">
                <a:ln w="9525">
                  <a:round/>
                  <a:headEnd/>
                  <a:tailEnd/>
                </a:ln>
                <a:blipFill>
                  <a:blip r:embed="rId3"/>
                  <a:stretch>
                    <a:fillRect/>
                  </a:stretch>
                </a:blipFill>
                <a:latin typeface="Harrington"/>
              </a:rPr>
              <a:t>Je reviens chez nous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5C63D8CB-913D-4906-BF0F-06469573E7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84" y="0"/>
            <a:ext cx="6118429" cy="3443802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1E3CC80F-99DC-418A-87CF-2075C284AD3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" y="0"/>
            <a:ext cx="6118429" cy="3443802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EA58E5E8-DACA-4C63-A24F-2846A5CA1C9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251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F87C5D5B-4578-4169-AF3A-5C647F042F9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5060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55387318-7F96-441D-8FD5-87CA44ACC13F}"/>
              </a:ext>
            </a:extLst>
          </p:cNvPr>
          <p:cNvPicPr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251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E3D03C9A-5011-4705-991E-6E5A549EAD0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8429" cy="3443802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8DAB8A7F-B3D4-486B-9916-BB79851846B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8429" cy="3443802"/>
          </a:xfrm>
          <a:prstGeom prst="rect">
            <a:avLst/>
          </a:prstGeom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16714190-6B96-4B96-BE37-01967C835D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256473" cy="1248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9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6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Il a neigé à Port-au-Prince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Il pleut encore à Chamonix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On traverse à gué la Garonne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Le ciel est plein bleu à Paris      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Ami l'hiver est à l'envers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Ne t'en retourne pas dehors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Le monde est en chamaille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On gèle au Sud on sue au Nord. </a:t>
            </a:r>
          </a:p>
        </p:txBody>
      </p:sp>
    </p:spTree>
    <p:extLst>
      <p:ext uri="{BB962C8B-B14F-4D97-AF65-F5344CB8AC3E}">
        <p14:creationId xmlns:p14="http://schemas.microsoft.com/office/powerpoint/2010/main" val="3320984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1000"/>
    </mc:Choice>
    <mc:Fallback xmlns="">
      <p:transition spd="slow" advClick="0" advTm="4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8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8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8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71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757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342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2928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3514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" y="0"/>
            <a:ext cx="6118429" cy="3443802"/>
          </a:xfrm>
          <a:prstGeom prst="rect">
            <a:avLst/>
          </a:prstGeom>
        </p:spPr>
      </p:pic>
      <p:sp>
        <p:nvSpPr>
          <p:cNvPr id="14" name="ZoneTexte 13"/>
          <p:cNvSpPr txBox="1">
            <a:spLocks noChangeArrowheads="1"/>
          </p:cNvSpPr>
          <p:nvPr/>
        </p:nvSpPr>
        <p:spPr bwMode="auto">
          <a:xfrm>
            <a:off x="0" y="0"/>
            <a:ext cx="2256473" cy="1248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9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6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Il a neigé à Port-au-Prince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Il pleut encore à Chamonix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On traverse à gué la Garonne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Le ciel est plein bleu à Paris      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Ami l'hiver est à l'envers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Ne t'en retourne pas dehors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Le monde est en chamaille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On gèle au Sud on sue au Nord. 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4429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7458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8429" cy="3443802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0" y="0"/>
            <a:ext cx="2256473" cy="658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9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6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Fais du feu dans la cheminée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Je reviens chez nous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S'il fait du soleil à Paris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Il en fait partout</a:t>
            </a:r>
          </a:p>
        </p:txBody>
      </p:sp>
    </p:spTree>
    <p:extLst>
      <p:ext uri="{BB962C8B-B14F-4D97-AF65-F5344CB8AC3E}">
        <p14:creationId xmlns:p14="http://schemas.microsoft.com/office/powerpoint/2010/main" val="2786693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6000"/>
    </mc:Choice>
    <mc:Fallback xmlns="">
      <p:transition advClick="0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8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8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" y="0"/>
            <a:ext cx="6118429" cy="3443802"/>
          </a:xfrm>
          <a:prstGeom prst="rect">
            <a:avLst/>
          </a:prstGeom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0" y="0"/>
            <a:ext cx="2256473" cy="658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9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6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Fais du feu dans la cheminée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Je reviens chez nous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S'il fait du soleil à Paris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Il en fait partout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" y="0"/>
            <a:ext cx="6118429" cy="3443802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" y="0"/>
            <a:ext cx="6118429" cy="3443802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" y="0"/>
            <a:ext cx="6118429" cy="3443801"/>
          </a:xfrm>
          <a:prstGeom prst="rect">
            <a:avLst/>
          </a:prstGeom>
        </p:spPr>
      </p:pic>
      <p:pic>
        <p:nvPicPr>
          <p:cNvPr id="8" name="Image 7"/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" y="0"/>
            <a:ext cx="6118429" cy="3443802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" y="0"/>
            <a:ext cx="6118429" cy="3443802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" y="0"/>
            <a:ext cx="6118429" cy="3443801"/>
          </a:xfrm>
          <a:prstGeom prst="rect">
            <a:avLst/>
          </a:prstGeom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0" y="0"/>
            <a:ext cx="2260272" cy="1248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9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6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La Seine a repris ses vingt berges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Malgré les lourdes giboulées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Si j'ai </a:t>
            </a:r>
            <a:r>
              <a:rPr lang="fr-FR" altLang="fr-FR" sz="799" dirty="0" err="1">
                <a:solidFill>
                  <a:srgbClr val="FFFF00"/>
                </a:solidFill>
                <a:latin typeface="Andy" pitchFamily="66" charset="0"/>
              </a:rPr>
              <a:t>du</a:t>
            </a: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 frimas sur les lèvres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C'est que je veille à ses côtés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Ami, j'ai le cœur à l'envers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Le temps ravive le cerfeuil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Et je ne veux pas être toute seule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Quand l'hiver tournera de l'</a:t>
            </a:r>
            <a:r>
              <a:rPr lang="fr-FR" altLang="fr-FR" sz="799" dirty="0" err="1">
                <a:solidFill>
                  <a:srgbClr val="FFFF00"/>
                </a:solidFill>
                <a:latin typeface="Andy" pitchFamily="66" charset="0"/>
              </a:rPr>
              <a:t>oeil</a:t>
            </a:r>
            <a:endParaRPr lang="fr-FR" altLang="fr-FR" sz="799" dirty="0">
              <a:solidFill>
                <a:srgbClr val="FFFF00"/>
              </a:solidFill>
              <a:latin typeface="And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5080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2000"/>
    </mc:Choice>
    <mc:Fallback xmlns="">
      <p:transition advClick="0" advTm="4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8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8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3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57"/>
            <a:ext cx="6119998" cy="3444685"/>
          </a:xfrm>
          <a:prstGeom prst="rect">
            <a:avLst/>
          </a:prstGeom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0" y="0"/>
            <a:ext cx="2260272" cy="1248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9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6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La Seine a repris ses vingt berges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Malgré les lourdes giboulées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Si j'ai </a:t>
            </a:r>
            <a:r>
              <a:rPr lang="fr-FR" altLang="fr-FR" sz="799" dirty="0" err="1">
                <a:solidFill>
                  <a:srgbClr val="FFFF00"/>
                </a:solidFill>
                <a:latin typeface="Andy" pitchFamily="66" charset="0"/>
              </a:rPr>
              <a:t>du</a:t>
            </a: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 frimas sur les lèvres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C'est que je veille à ses côtés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Ami, j'ai le </a:t>
            </a:r>
            <a:r>
              <a:rPr lang="fr-FR" altLang="fr-FR" sz="799" dirty="0" err="1">
                <a:solidFill>
                  <a:srgbClr val="FFFF00"/>
                </a:solidFill>
                <a:latin typeface="Andy" pitchFamily="66" charset="0"/>
              </a:rPr>
              <a:t>coeur</a:t>
            </a: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 à l'envers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Le temps ravive le cerfeuil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Et je ne veux pas être toute seule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Quand l'hiver tournera de l'</a:t>
            </a:r>
            <a:r>
              <a:rPr lang="fr-FR" altLang="fr-FR" sz="799" dirty="0" err="1">
                <a:solidFill>
                  <a:srgbClr val="FFFF00"/>
                </a:solidFill>
                <a:latin typeface="Andy" pitchFamily="66" charset="0"/>
              </a:rPr>
              <a:t>oeil</a:t>
            </a:r>
            <a:endParaRPr lang="fr-FR" altLang="fr-FR" sz="799" dirty="0">
              <a:solidFill>
                <a:srgbClr val="FFFF00"/>
              </a:solidFill>
              <a:latin typeface="Andy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sp>
        <p:nvSpPr>
          <p:cNvPr id="10" name="ZoneTexte 9"/>
          <p:cNvSpPr txBox="1">
            <a:spLocks noChangeArrowheads="1"/>
          </p:cNvSpPr>
          <p:nvPr/>
        </p:nvSpPr>
        <p:spPr bwMode="auto">
          <a:xfrm>
            <a:off x="0" y="0"/>
            <a:ext cx="2236252" cy="658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9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6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Fais du feu dans la cheminée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Je reviens chez nous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S'il fait du soleil à Paris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Il en fait partout</a:t>
            </a:r>
          </a:p>
        </p:txBody>
      </p:sp>
    </p:spTree>
    <p:extLst>
      <p:ext uri="{BB962C8B-B14F-4D97-AF65-F5344CB8AC3E}">
        <p14:creationId xmlns:p14="http://schemas.microsoft.com/office/powerpoint/2010/main" val="3813029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/>
    </mc:Choice>
    <mc:Fallback xmlns="">
      <p:transition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8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8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" y="0"/>
            <a:ext cx="6118429" cy="3443802"/>
          </a:xfrm>
          <a:prstGeom prst="rect">
            <a:avLst/>
          </a:prstGeom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0" y="0"/>
            <a:ext cx="2256473" cy="658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9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6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Fais du feu dans la cheminée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Je reviens chez nous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S'il fait du soleil à Paris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Il en fait partout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5" y="0"/>
            <a:ext cx="6118429" cy="3443802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8429" cy="3443802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" y="0"/>
            <a:ext cx="6118429" cy="3443802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" y="0"/>
            <a:ext cx="6118429" cy="3443802"/>
          </a:xfrm>
          <a:prstGeom prst="rect">
            <a:avLst/>
          </a:prstGeom>
        </p:spPr>
      </p:pic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0" y="0"/>
            <a:ext cx="2236252" cy="658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9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6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Je rapporte avec mes bagages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Un goût qui m'était étranger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Moitié dompté, moitié sauvage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C'est l'amour de mon potager </a:t>
            </a:r>
          </a:p>
        </p:txBody>
      </p:sp>
    </p:spTree>
    <p:extLst>
      <p:ext uri="{BB962C8B-B14F-4D97-AF65-F5344CB8AC3E}">
        <p14:creationId xmlns:p14="http://schemas.microsoft.com/office/powerpoint/2010/main" val="639825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1000"/>
    </mc:Choice>
    <mc:Fallback xmlns="">
      <p:transition advClick="0" advTm="2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8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8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5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7"/>
            <a:ext cx="6120000" cy="3444685"/>
          </a:xfrm>
          <a:prstGeom prst="rect">
            <a:avLst/>
          </a:prstGeom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0" y="0"/>
            <a:ext cx="2236252" cy="658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9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6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Je rapporte avec mes bagages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Un goût qui m'était étranger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Moitié dompté, moitié sauvage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C'est l'amour de mon potager 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7"/>
            <a:ext cx="6120000" cy="3444685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7"/>
            <a:ext cx="6120000" cy="3444685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7"/>
            <a:ext cx="6120000" cy="3444685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sp>
        <p:nvSpPr>
          <p:cNvPr id="13" name="ZoneTexte 12"/>
          <p:cNvSpPr txBox="1">
            <a:spLocks noChangeArrowheads="1"/>
          </p:cNvSpPr>
          <p:nvPr/>
        </p:nvSpPr>
        <p:spPr bwMode="auto">
          <a:xfrm>
            <a:off x="0" y="0"/>
            <a:ext cx="2236252" cy="1248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9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6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Fais du feu dans la cheminée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Je reviens chez nous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S'il fait du soleil à Paris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Il en fait partout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Fais du feu dans la cheminée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Je rentre chez moi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Et si l'hiver est trop rusé</a:t>
            </a:r>
          </a:p>
          <a:p>
            <a:pPr>
              <a:buNone/>
            </a:pPr>
            <a:r>
              <a:rPr lang="fr-FR" altLang="fr-FR" sz="799" dirty="0">
                <a:solidFill>
                  <a:srgbClr val="FFFF00"/>
                </a:solidFill>
                <a:latin typeface="Andy" pitchFamily="66" charset="0"/>
              </a:rPr>
              <a:t>On hibernera.</a:t>
            </a:r>
          </a:p>
        </p:txBody>
      </p:sp>
      <p:pic>
        <p:nvPicPr>
          <p:cNvPr id="29" name="Image 28">
            <a:extLst>
              <a:ext uri="{FF2B5EF4-FFF2-40B4-BE49-F238E27FC236}">
                <a16:creationId xmlns:a16="http://schemas.microsoft.com/office/drawing/2014/main" id="{0F600A7B-93F9-4245-9E3E-45B8B9B0D0A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6120000" cy="3445200"/>
          </a:xfrm>
          <a:prstGeom prst="rect">
            <a:avLst/>
          </a:prstGeom>
        </p:spPr>
      </p:pic>
      <p:pic>
        <p:nvPicPr>
          <p:cNvPr id="30" name="Image 29">
            <a:extLst>
              <a:ext uri="{FF2B5EF4-FFF2-40B4-BE49-F238E27FC236}">
                <a16:creationId xmlns:a16="http://schemas.microsoft.com/office/drawing/2014/main" id="{08D21329-8145-4FE6-A9CB-630CD85554C4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319" y="283942"/>
            <a:ext cx="2875362" cy="2875736"/>
          </a:xfrm>
          <a:prstGeom prst="rect">
            <a:avLst/>
          </a:prstGeom>
        </p:spPr>
      </p:pic>
      <p:sp>
        <p:nvSpPr>
          <p:cNvPr id="31" name="ZoneTexte 30">
            <a:extLst>
              <a:ext uri="{FF2B5EF4-FFF2-40B4-BE49-F238E27FC236}">
                <a16:creationId xmlns:a16="http://schemas.microsoft.com/office/drawing/2014/main" id="{078E43C4-7AA0-4BFF-AF8A-8D3004E203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1591" y="3151531"/>
            <a:ext cx="2103620" cy="26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00" tIns="22801" rIns="45600" bIns="22801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6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6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6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32" name="Image 3">
            <a:extLst>
              <a:ext uri="{FF2B5EF4-FFF2-40B4-BE49-F238E27FC236}">
                <a16:creationId xmlns:a16="http://schemas.microsoft.com/office/drawing/2014/main" id="{279D7238-FA04-44F6-ACDF-F7B26D5A415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251304" y="880579"/>
            <a:ext cx="1617391" cy="1617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C76D3787-9527-4420-89F6-2E2BE88858AD}"/>
              </a:ext>
            </a:extLst>
          </p:cNvPr>
          <p:cNvSpPr/>
          <p:nvPr/>
        </p:nvSpPr>
        <p:spPr>
          <a:xfrm>
            <a:off x="1712174" y="-359420"/>
            <a:ext cx="2695652" cy="1587688"/>
          </a:xfrm>
          <a:prstGeom prst="rect">
            <a:avLst/>
          </a:prstGeom>
          <a:noFill/>
        </p:spPr>
        <p:txBody>
          <a:bodyPr wrap="square" lIns="45600" tIns="22801" rIns="45600" bIns="22801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18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1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10306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27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3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38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25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4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4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500"/>
                            </p:stCondLst>
                            <p:childTnLst>
                              <p:par>
                                <p:cTn id="4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 tmFilter="0,0; .5, 1; 1, 1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1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1907</TotalTime>
  <Words>382</Words>
  <Application>Microsoft Office PowerPoint</Application>
  <PresentationFormat>Personnalisé</PresentationFormat>
  <Paragraphs>72</Paragraphs>
  <Slides>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5" baseType="lpstr">
      <vt:lpstr>Algerian</vt:lpstr>
      <vt:lpstr>Andy</vt:lpstr>
      <vt:lpstr>Arial</vt:lpstr>
      <vt:lpstr>Calibri</vt:lpstr>
      <vt:lpstr>Calibri Light</vt:lpstr>
      <vt:lpstr>Harrington</vt:lpstr>
      <vt:lpstr>Vivaldi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apex1</cp:lastModifiedBy>
  <cp:revision>202</cp:revision>
  <dcterms:created xsi:type="dcterms:W3CDTF">2017-01-12T10:11:55Z</dcterms:created>
  <dcterms:modified xsi:type="dcterms:W3CDTF">2024-08-30T08:02:47Z</dcterms:modified>
</cp:coreProperties>
</file>