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12" r:id="rId2"/>
  </p:sldMasterIdLst>
  <p:notesMasterIdLst>
    <p:notesMasterId r:id="rId88"/>
  </p:notesMasterIdLst>
  <p:sldIdLst>
    <p:sldId id="541" r:id="rId3"/>
    <p:sldId id="554" r:id="rId4"/>
    <p:sldId id="545" r:id="rId5"/>
    <p:sldId id="546" r:id="rId6"/>
    <p:sldId id="547" r:id="rId7"/>
    <p:sldId id="550" r:id="rId8"/>
    <p:sldId id="551" r:id="rId9"/>
    <p:sldId id="552" r:id="rId10"/>
    <p:sldId id="553" r:id="rId11"/>
    <p:sldId id="555" r:id="rId12"/>
    <p:sldId id="556" r:id="rId13"/>
    <p:sldId id="557" r:id="rId14"/>
    <p:sldId id="558" r:id="rId15"/>
    <p:sldId id="559" r:id="rId16"/>
    <p:sldId id="560" r:id="rId17"/>
    <p:sldId id="563" r:id="rId18"/>
    <p:sldId id="564" r:id="rId19"/>
    <p:sldId id="565" r:id="rId20"/>
    <p:sldId id="568" r:id="rId21"/>
    <p:sldId id="624" r:id="rId22"/>
    <p:sldId id="569" r:id="rId23"/>
    <p:sldId id="570" r:id="rId24"/>
    <p:sldId id="571" r:id="rId25"/>
    <p:sldId id="572" r:id="rId26"/>
    <p:sldId id="573" r:id="rId27"/>
    <p:sldId id="574" r:id="rId28"/>
    <p:sldId id="575" r:id="rId29"/>
    <p:sldId id="576" r:id="rId30"/>
    <p:sldId id="577" r:id="rId31"/>
    <p:sldId id="578" r:id="rId32"/>
    <p:sldId id="579" r:id="rId33"/>
    <p:sldId id="580" r:id="rId34"/>
    <p:sldId id="581" r:id="rId35"/>
    <p:sldId id="582" r:id="rId36"/>
    <p:sldId id="583" r:id="rId37"/>
    <p:sldId id="584" r:id="rId38"/>
    <p:sldId id="586" r:id="rId39"/>
    <p:sldId id="562" r:id="rId40"/>
    <p:sldId id="587" r:id="rId41"/>
    <p:sldId id="544" r:id="rId42"/>
    <p:sldId id="548" r:id="rId43"/>
    <p:sldId id="549" r:id="rId44"/>
    <p:sldId id="594" r:id="rId45"/>
    <p:sldId id="595" r:id="rId46"/>
    <p:sldId id="600" r:id="rId47"/>
    <p:sldId id="602" r:id="rId48"/>
    <p:sldId id="608" r:id="rId49"/>
    <p:sldId id="611" r:id="rId50"/>
    <p:sldId id="612" r:id="rId51"/>
    <p:sldId id="613" r:id="rId52"/>
    <p:sldId id="615" r:id="rId53"/>
    <p:sldId id="610" r:id="rId54"/>
    <p:sldId id="617" r:id="rId55"/>
    <p:sldId id="618" r:id="rId56"/>
    <p:sldId id="620" r:id="rId57"/>
    <p:sldId id="603" r:id="rId58"/>
    <p:sldId id="593" r:id="rId59"/>
    <p:sldId id="601" r:id="rId60"/>
    <p:sldId id="604" r:id="rId61"/>
    <p:sldId id="605" r:id="rId62"/>
    <p:sldId id="609" r:id="rId63"/>
    <p:sldId id="614" r:id="rId64"/>
    <p:sldId id="616" r:id="rId65"/>
    <p:sldId id="585" r:id="rId66"/>
    <p:sldId id="592" r:id="rId67"/>
    <p:sldId id="599" r:id="rId68"/>
    <p:sldId id="561" r:id="rId69"/>
    <p:sldId id="588" r:id="rId70"/>
    <p:sldId id="589" r:id="rId71"/>
    <p:sldId id="590" r:id="rId72"/>
    <p:sldId id="591" r:id="rId73"/>
    <p:sldId id="596" r:id="rId74"/>
    <p:sldId id="597" r:id="rId75"/>
    <p:sldId id="598" r:id="rId76"/>
    <p:sldId id="606" r:id="rId77"/>
    <p:sldId id="607" r:id="rId78"/>
    <p:sldId id="619" r:id="rId79"/>
    <p:sldId id="621" r:id="rId80"/>
    <p:sldId id="622" r:id="rId81"/>
    <p:sldId id="623" r:id="rId82"/>
    <p:sldId id="542" r:id="rId83"/>
    <p:sldId id="543" r:id="rId84"/>
    <p:sldId id="566" r:id="rId85"/>
    <p:sldId id="567" r:id="rId86"/>
    <p:sldId id="429" r:id="rId8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WBIgU0LCzgYiFede3S9Q==" hashData="/AcBd11qVMte28AyrtSRIl3JT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8346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45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0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0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0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1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1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2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8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5585" y="275562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37" y="275118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558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1146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62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023" indent="0">
              <a:buNone/>
              <a:defRPr sz="3300"/>
            </a:lvl2pPr>
            <a:lvl3pPr marL="1090079" indent="0">
              <a:buNone/>
              <a:defRPr sz="2900"/>
            </a:lvl3pPr>
            <a:lvl4pPr marL="1635081" indent="0">
              <a:buNone/>
              <a:defRPr sz="2400"/>
            </a:lvl4pPr>
            <a:lvl5pPr marL="2180127" indent="0">
              <a:buNone/>
              <a:defRPr sz="2400"/>
            </a:lvl5pPr>
            <a:lvl6pPr marL="2725132" indent="0">
              <a:buNone/>
              <a:defRPr sz="2400"/>
            </a:lvl6pPr>
            <a:lvl7pPr marL="3270166" indent="0">
              <a:buNone/>
              <a:defRPr sz="2400"/>
            </a:lvl7pPr>
            <a:lvl8pPr marL="3815194" indent="0">
              <a:buNone/>
              <a:defRPr sz="2400"/>
            </a:lvl8pPr>
            <a:lvl9pPr marL="436021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710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6710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77284"/>
            <a:ext cx="9235440" cy="1140091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596784"/>
            <a:ext cx="9235440" cy="4514439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60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98" y="6342934"/>
            <a:ext cx="3249507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585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ransition spd="med" advTm="4000">
    <p:random/>
  </p:transition>
  <p:txStyles>
    <p:titleStyle>
      <a:lvl1pPr algn="ctr" defTabSz="10900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78" indent="-408778" algn="l" defTabSz="10900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660" indent="-340643" algn="l" defTabSz="10900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572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598" indent="-272528" algn="l" defTabSz="10900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629" indent="-272528" algn="l" defTabSz="10900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63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676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717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75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2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79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81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27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132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66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94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21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gif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1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12000" y="108000"/>
            <a:ext cx="1094279" cy="1197948"/>
          </a:xfrm>
          <a:prstGeom prst="rect">
            <a:avLst/>
          </a:prstGeom>
        </p:spPr>
      </p:pic>
      <p:pic>
        <p:nvPicPr>
          <p:cNvPr id="3" name="Image 2" descr="547601_40cb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15176" y="0"/>
            <a:ext cx="1008112" cy="917382"/>
          </a:xfrm>
          <a:prstGeom prst="rect">
            <a:avLst/>
          </a:prstGeom>
        </p:spPr>
      </p:pic>
      <p:pic>
        <p:nvPicPr>
          <p:cNvPr id="5" name="Image 4" descr="1583690_df9df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78672" y="-468163"/>
            <a:ext cx="3183171" cy="3024000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1404000" y="1260029"/>
            <a:ext cx="3600000" cy="280183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7" name="ZoneTexte 6"/>
          <p:cNvSpPr txBox="1">
            <a:spLocks noChangeAspect="1"/>
          </p:cNvSpPr>
          <p:nvPr/>
        </p:nvSpPr>
        <p:spPr>
          <a:xfrm>
            <a:off x="4500000" y="5364000"/>
            <a:ext cx="5148000" cy="782997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14.7.24_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  <a:latin typeface="Broadway" pitchFamily="82" charset="0"/>
              </a:rPr>
              <a:t>3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endParaRPr lang="fr-FR" sz="59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4572000" y="3024000"/>
            <a:ext cx="555184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Feux</a:t>
            </a:r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</a:p>
          <a:p>
            <a:pPr algn="ctr"/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d’artifices</a:t>
            </a:r>
            <a:r>
              <a:rPr lang="fr-FR" sz="59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endParaRPr lang="fr-FR" dirty="0">
              <a:ln w="5080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</a:endParaRPr>
          </a:p>
        </p:txBody>
      </p:sp>
      <p:pic>
        <p:nvPicPr>
          <p:cNvPr id="9" name="Image 8" descr="551926_99cd7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236000" y="1116000"/>
            <a:ext cx="1617975" cy="144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388000" y="2124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872000" y="3240000"/>
            <a:ext cx="2700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La photographie est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un doux roman inspiré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des images de la vie</a:t>
            </a:r>
            <a:r>
              <a:rPr lang="fr-FR" sz="2800" dirty="0" smtClean="0">
                <a:solidFill>
                  <a:schemeClr val="bg1"/>
                </a:solidFill>
                <a:latin typeface="Chiller" pitchFamily="82" charset="0"/>
              </a:rPr>
              <a:t>.</a:t>
            </a:r>
            <a:endParaRPr lang="fr-FR" sz="2800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1480000">
            <a:off x="984409" y="5048598"/>
            <a:ext cx="1979861" cy="1757927"/>
          </a:xfrm>
          <a:prstGeom prst="rect">
            <a:avLst/>
          </a:prstGeom>
        </p:spPr>
      </p:pic>
      <p:pic>
        <p:nvPicPr>
          <p:cNvPr id="15" name="Image 14" descr="1527361_ee0b0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1476053"/>
            <a:ext cx="1584176" cy="1504967"/>
          </a:xfrm>
          <a:prstGeom prst="rect">
            <a:avLst/>
          </a:prstGeom>
        </p:spPr>
      </p:pic>
      <p:pic>
        <p:nvPicPr>
          <p:cNvPr id="17" name="Image 16" descr="1527360_4e155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410720" y="2196133"/>
            <a:ext cx="1877566" cy="2063259"/>
          </a:xfrm>
          <a:prstGeom prst="rect">
            <a:avLst/>
          </a:prstGeom>
        </p:spPr>
      </p:pic>
      <p:pic>
        <p:nvPicPr>
          <p:cNvPr id="18" name="Image 17" descr="551926_99cd7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000" y="2268141"/>
            <a:ext cx="936104" cy="833133"/>
          </a:xfrm>
          <a:prstGeom prst="rect">
            <a:avLst/>
          </a:prstGeom>
        </p:spPr>
      </p:pic>
      <p:pic>
        <p:nvPicPr>
          <p:cNvPr id="16" name="16 - Liebestraum n°3 - Franz Liszt.wav">
            <a:hlinkClick r:id="" action="ppaction://media"/>
          </p:cNvPr>
          <p:cNvPicPr>
            <a:picLocks noRot="1" noChangeAspect="1"/>
          </p:cNvPicPr>
          <p:nvPr>
            <a:wavAudioFile r:embed="rId1" name="16 - Liebestraum n°3 - Franz Liszt.wav"/>
          </p:nvPr>
        </p:nvPicPr>
        <p:blipFill>
          <a:blip r:embed="rId15" cstate="print"/>
          <a:stretch>
            <a:fillRect/>
          </a:stretch>
        </p:blipFill>
        <p:spPr>
          <a:xfrm>
            <a:off x="3762648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6" grpId="0"/>
      <p:bldP spid="7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24996_877549791081065_7878127544650842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2164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24997_877550164414361_1038613547498902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058341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26059_877550174414360_2525988525330973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514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1956_10229140341026013_757585022138828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3461_877550081081036_1960261213726337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69517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8855_877549801081064_6123149981192185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099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9931_877550197747691_7258754384061364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6624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39959_877549877747723_6923572491538371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6047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04589_877549957747715_5140874948223135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308" y="0"/>
            <a:ext cx="455698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37328_877549824414395_6640885079965479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730417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08708_877550037747707_2620256723340040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6000" y="0"/>
            <a:ext cx="4394003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09008_877549901081054_4380486262113561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494099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54547_877550221081022_8913241799516253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56394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64402_877549841081060_1560870458437089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5364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481139_877549861081058_8668143143085428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41467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9065_877550001081044_8780037151112291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308" y="0"/>
            <a:ext cx="455698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75715_877550117747699_4899344564440449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47058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77894_877549931081051_7049192731493791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6624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726653_10234021224292863_8546696591054240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459" y="0"/>
            <a:ext cx="51346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731596_8091478814206116_5858765473530089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70092_10234021227692948_5068431032150980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9169" y="0"/>
            <a:ext cx="514326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70419_10234021224252862_5606834233903886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5317" y="0"/>
            <a:ext cx="519096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28985_10234021229853002_9210141515951672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1897" y="0"/>
            <a:ext cx="56378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79422_10234021226492918_6045777033093822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7089" y="0"/>
            <a:ext cx="618742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29390_10234021230573020_1236058517048049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16296_10234021225412891_3454968107605393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9711" y="0"/>
            <a:ext cx="734217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17548_10234021224692873_6996228958388620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5106" y="0"/>
            <a:ext cx="74713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49386_10234021228132959_5128148838938285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59268_10234021227452942_1114601885842549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8788" y="0"/>
            <a:ext cx="52440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68111_10234021231173035_3682901081300740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23067_10234021225132884_3087371531430854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4853" y="0"/>
            <a:ext cx="531189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31811_10234021224892878_4290727639797746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4102" y="0"/>
            <a:ext cx="491339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49328_10234021226332914_6545463007069890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2227" y="0"/>
            <a:ext cx="499714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86293_10234021225852902_6392703788227684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6692" y="0"/>
            <a:ext cx="54482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59811_10234021229052982_4104578246652107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29109_10234021228652972_8076089109465134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86796_10234021231413041_6961629561170594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87813_10234021224452867_7325299336069106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4993" y="0"/>
            <a:ext cx="57916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30297_10234021223892853_6992045143114039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6987" y="0"/>
            <a:ext cx="48476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50414_10234021232133059_6070493812527894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74188_10234021228532969_8410855622092775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96510_10234021228052957_2308417625357801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1738" y="0"/>
            <a:ext cx="53581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52170_10234021226172910_879150674409608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961" y="0"/>
            <a:ext cx="53256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96343_10234021223972855_3547777137227285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676" y="0"/>
            <a:ext cx="4550247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34337_10229140337185917_8749520732973572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97963_8091478964206101_7772445371499213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0529" y="0"/>
            <a:ext cx="370054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99803_8091478440872820_5239999624844254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7030" y="0"/>
            <a:ext cx="46675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50977_8091478554206142_1744678795273196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92618_10229140339505975_7619374460637139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92957_10229140341346021_9171706925952594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96292_10234021230093008_4452911426764729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1942" y="0"/>
            <a:ext cx="47577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03662_10229140341186017_8029516278713598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08450_10229140340185992_2325236427767498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37523_8091479054206092_1497826527271161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3164" y="0"/>
            <a:ext cx="485527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56025_2226978624316148_8056682169243745562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83553_8091479164206081_3097186843158024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7066" y="0"/>
            <a:ext cx="53674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07881_10229140339745981_4605823133484353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2168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Liebestraum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n°3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Franz 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Liszt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18.08.2024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0c000001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2888" y="3708301"/>
            <a:ext cx="2050916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69131E-6 1.91139E-6 C 0.00296 -0.02529 0.00696 -0.04941 0.01494 -0.04941 C 0.02397 -0.04941 0.02692 -0.02529 0.03005 1.91139E-6 C 0.03404 0.02807 0.03699 0.0559 0.04706 0.0559 C 0.05609 0.0559 0.05904 0.02807 0.06303 1.91139E-6 C 0.06494 -0.02529 0.06894 -0.04941 0.07796 -0.04941 C 0.08595 -0.04941 0.08994 -0.02529 0.09307 1.91139E-6 C 0.09602 0.02807 0.10001 0.0559 0.10904 0.0559 C 0.11807 0.0559 0.12501 1.91139E-6 0.12501 0.00023 C 0.12796 -0.02529 0.13109 -0.04941 0.13994 -0.04941 C 0.14897 -0.04941 0.15192 -0.02529 0.15505 1.91139E-6 C 0.15904 0.02807 0.16199 0.0559 0.17206 0.0559 C 0.18109 0.0559 0.18404 0.02807 0.18699 1.91139E-6 C 0.19099 -0.02529 0.19394 -0.04941 0.20296 -0.04941 C 0.21095 -0.04941 0.21494 -0.02529 0.21807 1.91139E-6 C 0.22102 0.02807 0.22501 0.0559 0.23404 0.0559 C 0.24307 0.0559 0.24602 0.02807 0.25001 1.91139E-6 " pathEditMode="fixed" rAng="0" ptsTypes="fffffffffffffffff">
                                      <p:cBhvr>
                                        <p:cTn id="2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2499</TotalTime>
  <Words>37</Words>
  <Application>Microsoft Office PowerPoint</Application>
  <PresentationFormat>Personnalisé</PresentationFormat>
  <Paragraphs>14</Paragraphs>
  <Slides>85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85</vt:i4>
      </vt:variant>
    </vt:vector>
  </HeadingPairs>
  <TitlesOfParts>
    <vt:vector size="87" baseType="lpstr">
      <vt:lpstr>1_Thème Office</vt:lpstr>
      <vt:lpstr>38_Thème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334</cp:revision>
  <dcterms:created xsi:type="dcterms:W3CDTF">2020-05-12T17:47:43Z</dcterms:created>
  <dcterms:modified xsi:type="dcterms:W3CDTF">2024-08-18T15:24:05Z</dcterms:modified>
</cp:coreProperties>
</file>