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512" r:id="rId2"/>
  </p:sldMasterIdLst>
  <p:notesMasterIdLst>
    <p:notesMasterId r:id="rId86"/>
  </p:notesMasterIdLst>
  <p:sldIdLst>
    <p:sldId id="541" r:id="rId3"/>
    <p:sldId id="542" r:id="rId4"/>
    <p:sldId id="543" r:id="rId5"/>
    <p:sldId id="544" r:id="rId6"/>
    <p:sldId id="545" r:id="rId7"/>
    <p:sldId id="546" r:id="rId8"/>
    <p:sldId id="547" r:id="rId9"/>
    <p:sldId id="548" r:id="rId10"/>
    <p:sldId id="549" r:id="rId11"/>
    <p:sldId id="550" r:id="rId12"/>
    <p:sldId id="551" r:id="rId13"/>
    <p:sldId id="552" r:id="rId14"/>
    <p:sldId id="553" r:id="rId15"/>
    <p:sldId id="554" r:id="rId16"/>
    <p:sldId id="555" r:id="rId17"/>
    <p:sldId id="556" r:id="rId18"/>
    <p:sldId id="557" r:id="rId19"/>
    <p:sldId id="558" r:id="rId20"/>
    <p:sldId id="559" r:id="rId21"/>
    <p:sldId id="560" r:id="rId22"/>
    <p:sldId id="561" r:id="rId23"/>
    <p:sldId id="562" r:id="rId24"/>
    <p:sldId id="563" r:id="rId25"/>
    <p:sldId id="564" r:id="rId26"/>
    <p:sldId id="565" r:id="rId27"/>
    <p:sldId id="592" r:id="rId28"/>
    <p:sldId id="568" r:id="rId29"/>
    <p:sldId id="569" r:id="rId30"/>
    <p:sldId id="570" r:id="rId31"/>
    <p:sldId id="571" r:id="rId32"/>
    <p:sldId id="572" r:id="rId33"/>
    <p:sldId id="573" r:id="rId34"/>
    <p:sldId id="574" r:id="rId35"/>
    <p:sldId id="575" r:id="rId36"/>
    <p:sldId id="576" r:id="rId37"/>
    <p:sldId id="577" r:id="rId38"/>
    <p:sldId id="578" r:id="rId39"/>
    <p:sldId id="579" r:id="rId40"/>
    <p:sldId id="580" r:id="rId41"/>
    <p:sldId id="581" r:id="rId42"/>
    <p:sldId id="582" r:id="rId43"/>
    <p:sldId id="583" r:id="rId44"/>
    <p:sldId id="584" r:id="rId45"/>
    <p:sldId id="585" r:id="rId46"/>
    <p:sldId id="586" r:id="rId47"/>
    <p:sldId id="587" r:id="rId48"/>
    <p:sldId id="588" r:id="rId49"/>
    <p:sldId id="589" r:id="rId50"/>
    <p:sldId id="590" r:id="rId51"/>
    <p:sldId id="591" r:id="rId52"/>
    <p:sldId id="593" r:id="rId53"/>
    <p:sldId id="594" r:id="rId54"/>
    <p:sldId id="595" r:id="rId55"/>
    <p:sldId id="596" r:id="rId56"/>
    <p:sldId id="597" r:id="rId57"/>
    <p:sldId id="599" r:id="rId58"/>
    <p:sldId id="600" r:id="rId59"/>
    <p:sldId id="601" r:id="rId60"/>
    <p:sldId id="602" r:id="rId61"/>
    <p:sldId id="603" r:id="rId62"/>
    <p:sldId id="605" r:id="rId63"/>
    <p:sldId id="608" r:id="rId64"/>
    <p:sldId id="609" r:id="rId65"/>
    <p:sldId id="610" r:id="rId66"/>
    <p:sldId id="611" r:id="rId67"/>
    <p:sldId id="612" r:id="rId68"/>
    <p:sldId id="613" r:id="rId69"/>
    <p:sldId id="614" r:id="rId70"/>
    <p:sldId id="615" r:id="rId71"/>
    <p:sldId id="616" r:id="rId72"/>
    <p:sldId id="617" r:id="rId73"/>
    <p:sldId id="618" r:id="rId74"/>
    <p:sldId id="619" r:id="rId75"/>
    <p:sldId id="620" r:id="rId76"/>
    <p:sldId id="621" r:id="rId77"/>
    <p:sldId id="622" r:id="rId78"/>
    <p:sldId id="566" r:id="rId79"/>
    <p:sldId id="567" r:id="rId80"/>
    <p:sldId id="598" r:id="rId81"/>
    <p:sldId id="604" r:id="rId82"/>
    <p:sldId id="606" r:id="rId83"/>
    <p:sldId id="607" r:id="rId84"/>
    <p:sldId id="429" r:id="rId85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eEyExpEkMktHpAdQglHBg==" hashData="m7o6HicCsypAXzG2vWM0TfCTpV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85" autoAdjust="0"/>
    <p:restoredTop sz="94660"/>
  </p:normalViewPr>
  <p:slideViewPr>
    <p:cSldViewPr>
      <p:cViewPr varScale="1">
        <p:scale>
          <a:sx n="65" d="100"/>
          <a:sy n="65" d="100"/>
        </p:scale>
        <p:origin x="-210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tableStyles" Target="tableStyles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18/08/2024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369"/>
            <a:ext cx="8722361" cy="146628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5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2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4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5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6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8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30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400022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25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136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272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40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5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67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80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94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307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85" y="1531296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85" y="2169344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69344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804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361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80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15" y="4792391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15" y="61617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1368" indent="0">
              <a:buNone/>
              <a:defRPr sz="3300"/>
            </a:lvl2pPr>
            <a:lvl3pPr marL="1082726" indent="0">
              <a:buNone/>
              <a:defRPr sz="2900"/>
            </a:lvl3pPr>
            <a:lvl4pPr marL="1624039" indent="0">
              <a:buNone/>
              <a:defRPr sz="2400"/>
            </a:lvl4pPr>
            <a:lvl5pPr marL="2165404" indent="0">
              <a:buNone/>
              <a:defRPr sz="2400"/>
            </a:lvl5pPr>
            <a:lvl6pPr marL="2706742" indent="0">
              <a:buNone/>
              <a:defRPr sz="2400"/>
            </a:lvl6pPr>
            <a:lvl7pPr marL="3248096" indent="0">
              <a:buNone/>
              <a:defRPr sz="2400"/>
            </a:lvl7pPr>
            <a:lvl8pPr marL="3789430" indent="0">
              <a:buNone/>
              <a:defRPr sz="2400"/>
            </a:lvl8pPr>
            <a:lvl9pPr marL="433077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15" y="5353689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953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6" y="27795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294" y="2128346"/>
            <a:ext cx="8722361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1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0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0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0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1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5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01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51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02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282" y="4398451"/>
            <a:ext cx="8722361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282" y="2899317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023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07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08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1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513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01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51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021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784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518" y="1596784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53" y="1531217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023" indent="0">
              <a:buNone/>
              <a:defRPr sz="2400" b="1"/>
            </a:lvl2pPr>
            <a:lvl3pPr marL="1090079" indent="0">
              <a:buNone/>
              <a:defRPr sz="2100" b="1"/>
            </a:lvl3pPr>
            <a:lvl4pPr marL="1635081" indent="0">
              <a:buNone/>
              <a:defRPr sz="1900" b="1"/>
            </a:lvl4pPr>
            <a:lvl5pPr marL="2180127" indent="0">
              <a:buNone/>
              <a:defRPr sz="1900" b="1"/>
            </a:lvl5pPr>
            <a:lvl6pPr marL="2725132" indent="0">
              <a:buNone/>
              <a:defRPr sz="1900" b="1"/>
            </a:lvl6pPr>
            <a:lvl7pPr marL="3270166" indent="0">
              <a:buNone/>
              <a:defRPr sz="1900" b="1"/>
            </a:lvl7pPr>
            <a:lvl8pPr marL="3815194" indent="0">
              <a:buNone/>
              <a:defRPr sz="1900" b="1"/>
            </a:lvl8pPr>
            <a:lvl9pPr marL="436021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53" y="2169342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3430" y="1531217"/>
            <a:ext cx="453576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023" indent="0">
              <a:buNone/>
              <a:defRPr sz="2400" b="1"/>
            </a:lvl2pPr>
            <a:lvl3pPr marL="1090079" indent="0">
              <a:buNone/>
              <a:defRPr sz="2100" b="1"/>
            </a:lvl3pPr>
            <a:lvl4pPr marL="1635081" indent="0">
              <a:buNone/>
              <a:defRPr sz="1900" b="1"/>
            </a:lvl4pPr>
            <a:lvl5pPr marL="2180127" indent="0">
              <a:buNone/>
              <a:defRPr sz="1900" b="1"/>
            </a:lvl5pPr>
            <a:lvl6pPr marL="2725132" indent="0">
              <a:buNone/>
              <a:defRPr sz="1900" b="1"/>
            </a:lvl6pPr>
            <a:lvl7pPr marL="3270166" indent="0">
              <a:buNone/>
              <a:defRPr sz="1900" b="1"/>
            </a:lvl7pPr>
            <a:lvl8pPr marL="3815194" indent="0">
              <a:buNone/>
              <a:defRPr sz="1900" b="1"/>
            </a:lvl8pPr>
            <a:lvl9pPr marL="436021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3430" y="2169342"/>
            <a:ext cx="453576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5585" y="275562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137" y="275118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5585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023" indent="0">
              <a:buNone/>
              <a:defRPr sz="1500"/>
            </a:lvl2pPr>
            <a:lvl3pPr marL="1090079" indent="0">
              <a:buNone/>
              <a:defRPr sz="1200"/>
            </a:lvl3pPr>
            <a:lvl4pPr marL="1635081" indent="0">
              <a:buNone/>
              <a:defRPr sz="1100"/>
            </a:lvl4pPr>
            <a:lvl5pPr marL="2180127" indent="0">
              <a:buNone/>
              <a:defRPr sz="1100"/>
            </a:lvl5pPr>
            <a:lvl6pPr marL="2725132" indent="0">
              <a:buNone/>
              <a:defRPr sz="1100"/>
            </a:lvl6pPr>
            <a:lvl7pPr marL="3270166" indent="0">
              <a:buNone/>
              <a:defRPr sz="1100"/>
            </a:lvl7pPr>
            <a:lvl8pPr marL="3815194" indent="0">
              <a:buNone/>
              <a:defRPr sz="1100"/>
            </a:lvl8pPr>
            <a:lvl9pPr marL="436021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1" y="4791146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1" y="614624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023" indent="0">
              <a:buNone/>
              <a:defRPr sz="3300"/>
            </a:lvl2pPr>
            <a:lvl3pPr marL="1090079" indent="0">
              <a:buNone/>
              <a:defRPr sz="2900"/>
            </a:lvl3pPr>
            <a:lvl4pPr marL="1635081" indent="0">
              <a:buNone/>
              <a:defRPr sz="2400"/>
            </a:lvl4pPr>
            <a:lvl5pPr marL="2180127" indent="0">
              <a:buNone/>
              <a:defRPr sz="2400"/>
            </a:lvl5pPr>
            <a:lvl6pPr marL="2725132" indent="0">
              <a:buNone/>
              <a:defRPr sz="2400"/>
            </a:lvl6pPr>
            <a:lvl7pPr marL="3270166" indent="0">
              <a:buNone/>
              <a:defRPr sz="2400"/>
            </a:lvl7pPr>
            <a:lvl8pPr marL="3815194" indent="0">
              <a:buNone/>
              <a:defRPr sz="2400"/>
            </a:lvl8pPr>
            <a:lvl9pPr marL="4360213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1" y="5353680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023" indent="0">
              <a:buNone/>
              <a:defRPr sz="1500"/>
            </a:lvl2pPr>
            <a:lvl3pPr marL="1090079" indent="0">
              <a:buNone/>
              <a:defRPr sz="1200"/>
            </a:lvl3pPr>
            <a:lvl4pPr marL="1635081" indent="0">
              <a:buNone/>
              <a:defRPr sz="1100"/>
            </a:lvl4pPr>
            <a:lvl5pPr marL="2180127" indent="0">
              <a:buNone/>
              <a:defRPr sz="1100"/>
            </a:lvl5pPr>
            <a:lvl6pPr marL="2725132" indent="0">
              <a:buNone/>
              <a:defRPr sz="1100"/>
            </a:lvl6pPr>
            <a:lvl7pPr marL="3270166" indent="0">
              <a:buNone/>
              <a:defRPr sz="1100"/>
            </a:lvl7pPr>
            <a:lvl8pPr marL="3815194" indent="0">
              <a:buNone/>
              <a:defRPr sz="1100"/>
            </a:lvl8pPr>
            <a:lvl9pPr marL="436021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58" y="276710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76710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8" y="275127"/>
            <a:ext cx="9235440" cy="1140092"/>
          </a:xfrm>
          <a:prstGeom prst="rect">
            <a:avLst/>
          </a:prstGeom>
        </p:spPr>
        <p:txBody>
          <a:bodyPr vert="horz" lIns="107589" tIns="53787" rIns="107589" bIns="5378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8" y="1597090"/>
            <a:ext cx="9235440" cy="4514439"/>
          </a:xfrm>
          <a:prstGeom prst="rect">
            <a:avLst/>
          </a:prstGeom>
        </p:spPr>
        <p:txBody>
          <a:bodyPr vert="horz" lIns="107589" tIns="53787" rIns="107589" bIns="5378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5117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295" y="6344178"/>
            <a:ext cx="3249507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320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med" advTm="4000">
    <p:random/>
  </p:transition>
  <p:txStyles>
    <p:titleStyle>
      <a:lvl1pPr algn="ctr" defTabSz="1082726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037" indent="-406037" algn="l" defTabSz="1082726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9676" indent="-338341" algn="l" defTabSz="1082726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3378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4718" indent="-270698" algn="l" defTabSz="1082726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6065" indent="-270698" algn="l" defTabSz="1082726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738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76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60111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01475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136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272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4039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5404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6742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809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943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3077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9" y="277284"/>
            <a:ext cx="9235440" cy="1140091"/>
          </a:xfrm>
          <a:prstGeom prst="rect">
            <a:avLst/>
          </a:prstGeom>
        </p:spPr>
        <p:txBody>
          <a:bodyPr vert="horz" lIns="108527" tIns="54264" rIns="108527" bIns="5426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9" y="1596784"/>
            <a:ext cx="9235440" cy="4514439"/>
          </a:xfrm>
          <a:prstGeom prst="rect">
            <a:avLst/>
          </a:prstGeom>
        </p:spPr>
        <p:txBody>
          <a:bodyPr vert="horz" lIns="108527" tIns="54264" rIns="108527" bIns="5426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360" y="6342934"/>
            <a:ext cx="2394373" cy="364195"/>
          </a:xfrm>
          <a:prstGeom prst="rect">
            <a:avLst/>
          </a:prstGeom>
        </p:spPr>
        <p:txBody>
          <a:bodyPr vert="horz" lIns="108527" tIns="54264" rIns="108527" bIns="54264" rtlCol="0" anchor="ctr"/>
          <a:lstStyle>
            <a:lvl1pPr algn="l" defTabSz="109007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18/08/2024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7398" y="6342934"/>
            <a:ext cx="3249507" cy="364195"/>
          </a:xfrm>
          <a:prstGeom prst="rect">
            <a:avLst/>
          </a:prstGeom>
        </p:spPr>
        <p:txBody>
          <a:bodyPr vert="horz" lIns="108527" tIns="54264" rIns="108527" bIns="54264" rtlCol="0" anchor="ctr"/>
          <a:lstStyle>
            <a:lvl1pPr algn="ctr" defTabSz="109007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6585" y="6342934"/>
            <a:ext cx="2394373" cy="364195"/>
          </a:xfrm>
          <a:prstGeom prst="rect">
            <a:avLst/>
          </a:prstGeom>
        </p:spPr>
        <p:txBody>
          <a:bodyPr vert="horz" lIns="108527" tIns="54264" rIns="108527" bIns="54264" rtlCol="0" anchor="ctr"/>
          <a:lstStyle>
            <a:lvl1pPr algn="r" defTabSz="109007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13" r:id="rId1"/>
    <p:sldLayoutId id="2147484514" r:id="rId2"/>
    <p:sldLayoutId id="2147484515" r:id="rId3"/>
    <p:sldLayoutId id="2147484516" r:id="rId4"/>
    <p:sldLayoutId id="2147484517" r:id="rId5"/>
    <p:sldLayoutId id="2147484518" r:id="rId6"/>
    <p:sldLayoutId id="2147484519" r:id="rId7"/>
    <p:sldLayoutId id="2147484520" r:id="rId8"/>
    <p:sldLayoutId id="2147484521" r:id="rId9"/>
    <p:sldLayoutId id="2147484522" r:id="rId10"/>
    <p:sldLayoutId id="2147484523" r:id="rId11"/>
  </p:sldLayoutIdLst>
  <p:transition spd="med" advTm="4000">
    <p:random/>
  </p:transition>
  <p:txStyles>
    <p:titleStyle>
      <a:lvl1pPr algn="ctr" defTabSz="109007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778" indent="-408778" algn="l" defTabSz="109007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660" indent="-340643" algn="l" defTabSz="109007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2572" indent="-272528" algn="l" defTabSz="109007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7598" indent="-272528" algn="l" defTabSz="109007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2629" indent="-272528" algn="l" defTabSz="109007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7635" indent="-272528" algn="l" defTabSz="10900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2676" indent="-272528" algn="l" defTabSz="10900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7717" indent="-272528" algn="l" defTabSz="10900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2755" indent="-272528" algn="l" defTabSz="10900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023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079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081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127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5132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0166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5194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0213" algn="l" defTabSz="10900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png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8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8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8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8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gif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9.gif"/><Relationship Id="rId5" Type="http://schemas.openxmlformats.org/officeDocument/2006/relationships/image" Target="../media/image98.png"/><Relationship Id="rId4" Type="http://schemas.openxmlformats.org/officeDocument/2006/relationships/image" Target="../media/image9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18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12000" y="108000"/>
            <a:ext cx="1094279" cy="1197948"/>
          </a:xfrm>
          <a:prstGeom prst="rect">
            <a:avLst/>
          </a:prstGeom>
        </p:spPr>
      </p:pic>
      <p:pic>
        <p:nvPicPr>
          <p:cNvPr id="3" name="Image 2" descr="547601_40cbc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515176" y="0"/>
            <a:ext cx="1008112" cy="917382"/>
          </a:xfrm>
          <a:prstGeom prst="rect">
            <a:avLst/>
          </a:prstGeom>
        </p:spPr>
      </p:pic>
      <p:pic>
        <p:nvPicPr>
          <p:cNvPr id="5" name="Image 4" descr="1583690_df9df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78672" y="-468163"/>
            <a:ext cx="3183171" cy="3024000"/>
          </a:xfrm>
          <a:prstGeom prst="rect">
            <a:avLst/>
          </a:prstGeom>
        </p:spPr>
      </p:pic>
      <p:sp>
        <p:nvSpPr>
          <p:cNvPr id="6" name="ZoneTexte 5"/>
          <p:cNvSpPr txBox="1">
            <a:spLocks noChangeAspect="1"/>
          </p:cNvSpPr>
          <p:nvPr/>
        </p:nvSpPr>
        <p:spPr>
          <a:xfrm>
            <a:off x="1404000" y="1260029"/>
            <a:ext cx="3600000" cy="2801835"/>
          </a:xfrm>
          <a:prstGeom prst="rect">
            <a:avLst/>
          </a:prstGeom>
          <a:noFill/>
        </p:spPr>
        <p:txBody>
          <a:bodyPr wrap="none" lIns="90478" tIns="45234" rIns="90478" bIns="45234" rtlCol="0">
            <a:prstTxWarp prst="textArchUpPour">
              <a:avLst/>
            </a:prstTxWarp>
            <a:spAutoFit/>
          </a:bodyPr>
          <a:lstStyle/>
          <a:p>
            <a:pPr defTabSz="1085981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7" name="ZoneTexte 6"/>
          <p:cNvSpPr txBox="1">
            <a:spLocks noChangeAspect="1"/>
          </p:cNvSpPr>
          <p:nvPr/>
        </p:nvSpPr>
        <p:spPr>
          <a:xfrm>
            <a:off x="4500000" y="5364000"/>
            <a:ext cx="5148000" cy="782997"/>
          </a:xfrm>
          <a:prstGeom prst="rect">
            <a:avLst/>
          </a:prstGeom>
          <a:noFill/>
        </p:spPr>
        <p:txBody>
          <a:bodyPr wrap="none" lIns="90886" tIns="45441" rIns="90886" bIns="45441" rtlCol="0">
            <a:prstTxWarp prst="textPlain">
              <a:avLst/>
            </a:prstTxWarp>
            <a:spAutoFit/>
          </a:bodyPr>
          <a:lstStyle/>
          <a:p>
            <a:pPr defTabSz="1088838"/>
            <a:r>
              <a:rPr lang="fr-FR" sz="5900" dirty="0" smtClean="0">
                <a:ln w="34925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blipFill>
                  <a:blip r:embed="rId7"/>
                  <a:stretch>
                    <a:fillRect/>
                  </a:stretch>
                </a:blipFill>
                <a:latin typeface="Broadway" pitchFamily="82" charset="0"/>
              </a:rPr>
              <a:t>14.7.24_</a:t>
            </a:r>
            <a:r>
              <a:rPr lang="fr-FR" sz="5900" dirty="0" smtClean="0">
                <a:ln w="34925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solidFill>
                  <a:schemeClr val="bg1"/>
                </a:solidFill>
                <a:latin typeface="Broadway" pitchFamily="82" charset="0"/>
              </a:rPr>
              <a:t>2</a:t>
            </a:r>
            <a:r>
              <a:rPr lang="fr-FR" sz="5900" dirty="0" smtClean="0">
                <a:ln w="34925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endParaRPr lang="fr-FR" sz="5900" dirty="0">
              <a:ln w="34925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</a:ln>
              <a:solidFill>
                <a:prstClr val="black"/>
              </a:solidFill>
              <a:latin typeface="Broadway" pitchFamily="82" charset="0"/>
            </a:endParaRPr>
          </a:p>
        </p:txBody>
      </p:sp>
      <p:sp>
        <p:nvSpPr>
          <p:cNvPr id="8" name="Rectangle 7"/>
          <p:cNvSpPr>
            <a:spLocks noChangeAspect="1"/>
          </p:cNvSpPr>
          <p:nvPr/>
        </p:nvSpPr>
        <p:spPr>
          <a:xfrm>
            <a:off x="4572000" y="3024000"/>
            <a:ext cx="555184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7200" dirty="0" smtClean="0">
                <a:ln w="5080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blipFill>
                  <a:blip r:embed="rId8"/>
                  <a:stretch>
                    <a:fillRect/>
                  </a:stretch>
                </a:blipFill>
                <a:latin typeface="Broadway" pitchFamily="82" charset="0"/>
              </a:rPr>
              <a:t>Feux</a:t>
            </a:r>
            <a:r>
              <a:rPr lang="fr-FR" sz="7200" dirty="0" smtClean="0">
                <a:ln w="5080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blipFill>
                  <a:blip r:embed="rId9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fr-FR" sz="7200" dirty="0" smtClean="0">
                <a:ln w="5080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</a:p>
          <a:p>
            <a:pPr algn="ctr"/>
            <a:r>
              <a:rPr lang="fr-FR" sz="7200" dirty="0" smtClean="0">
                <a:ln w="5080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blipFill>
                  <a:blip r:embed="rId10"/>
                  <a:stretch>
                    <a:fillRect/>
                  </a:stretch>
                </a:blipFill>
                <a:latin typeface="Broadway" pitchFamily="82" charset="0"/>
              </a:rPr>
              <a:t>d’artifices</a:t>
            </a:r>
            <a:r>
              <a:rPr lang="fr-FR" sz="5900" dirty="0" smtClean="0">
                <a:ln w="5080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endParaRPr lang="fr-FR" dirty="0">
              <a:ln w="5080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</a:ln>
            </a:endParaRPr>
          </a:p>
        </p:txBody>
      </p:sp>
      <p:pic>
        <p:nvPicPr>
          <p:cNvPr id="9" name="Image 8" descr="551926_99cd7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236000" y="1116000"/>
            <a:ext cx="1617975" cy="1440000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8388000" y="2124000"/>
            <a:ext cx="180093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1872000" y="3240000"/>
            <a:ext cx="2700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Chiller" pitchFamily="82" charset="0"/>
              </a:rPr>
              <a:t>La photographie est </a:t>
            </a: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Chiller" pitchFamily="82" charset="0"/>
              </a:rPr>
              <a:t>un doux roman inspiré</a:t>
            </a:r>
          </a:p>
          <a:p>
            <a:pPr algn="ctr"/>
            <a:r>
              <a:rPr lang="fr-FR" sz="2800" b="1" dirty="0" smtClean="0">
                <a:solidFill>
                  <a:schemeClr val="bg1"/>
                </a:solidFill>
                <a:latin typeface="Chiller" pitchFamily="82" charset="0"/>
              </a:rPr>
              <a:t> des images de la vie</a:t>
            </a:r>
            <a:r>
              <a:rPr lang="fr-FR" sz="2800" dirty="0" smtClean="0">
                <a:solidFill>
                  <a:schemeClr val="bg1"/>
                </a:solidFill>
                <a:latin typeface="Chiller" pitchFamily="82" charset="0"/>
              </a:rPr>
              <a:t>.</a:t>
            </a:r>
            <a:endParaRPr lang="fr-FR" sz="2800" dirty="0">
              <a:solidFill>
                <a:schemeClr val="bg1"/>
              </a:solidFill>
              <a:latin typeface="Chiller" pitchFamily="82" charset="0"/>
            </a:endParaRPr>
          </a:p>
        </p:txBody>
      </p:sp>
      <p:pic>
        <p:nvPicPr>
          <p:cNvPr id="12" name="Image 11" descr="0a000004-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 rot="21480000">
            <a:off x="984409" y="5048598"/>
            <a:ext cx="1979861" cy="1757927"/>
          </a:xfrm>
          <a:prstGeom prst="rect">
            <a:avLst/>
          </a:prstGeom>
        </p:spPr>
      </p:pic>
      <p:pic>
        <p:nvPicPr>
          <p:cNvPr id="15" name="Image 14" descr="1527361_ee0b0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1476053"/>
            <a:ext cx="1584176" cy="1504967"/>
          </a:xfrm>
          <a:prstGeom prst="rect">
            <a:avLst/>
          </a:prstGeom>
        </p:spPr>
      </p:pic>
      <p:pic>
        <p:nvPicPr>
          <p:cNvPr id="17" name="Image 16" descr="1527360_4e155.gif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4410720" y="2196133"/>
            <a:ext cx="1877566" cy="2063259"/>
          </a:xfrm>
          <a:prstGeom prst="rect">
            <a:avLst/>
          </a:prstGeom>
        </p:spPr>
      </p:pic>
      <p:pic>
        <p:nvPicPr>
          <p:cNvPr id="18" name="Image 17" descr="551926_99cd7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228000" y="2268141"/>
            <a:ext cx="936104" cy="833133"/>
          </a:xfrm>
          <a:prstGeom prst="rect">
            <a:avLst/>
          </a:prstGeom>
        </p:spPr>
      </p:pic>
      <p:pic>
        <p:nvPicPr>
          <p:cNvPr id="16" name="09 - Matin  (extrait de Peer Gynt) - Edvard Grieg.wav">
            <a:hlinkClick r:id="" action="ppaction://media"/>
          </p:cNvPr>
          <p:cNvPicPr>
            <a:picLocks noRot="1" noChangeAspect="1"/>
          </p:cNvPicPr>
          <p:nvPr>
            <a:wavAudioFile r:embed="rId1" name="09 - Matin  (extrait de Peer Gynt) - Edvard Grieg.wav"/>
          </p:nvPr>
        </p:nvPicPr>
        <p:blipFill>
          <a:blip r:embed="rId15" cstate="print"/>
          <a:stretch>
            <a:fillRect/>
          </a:stretch>
        </p:blipFill>
        <p:spPr>
          <a:xfrm>
            <a:off x="3690640" y="2700189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800"/>
                            </p:stCondLst>
                            <p:childTnLst>
                              <p:par>
                                <p:cTn id="20" presetID="24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3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10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1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4100"/>
                            </p:stCondLst>
                            <p:childTnLst>
                              <p:par>
                                <p:cTn id="3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6" grpId="0"/>
      <p:bldP spid="7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62448_1020107916375998_1606512069571459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80520_2734050260123565_31438750174723401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3994" y="0"/>
            <a:ext cx="513361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610098_2734049913456933_79653639160558100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3994" y="0"/>
            <a:ext cx="513361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611956_880578750778169_41136122551651958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26344" y="0"/>
            <a:ext cx="837395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613240_880578967444814_78404342556605133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626452_2734049966790261_8715563809812717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3994" y="0"/>
            <a:ext cx="513361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629622_880578404111537_31586150309712202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40000" y="0"/>
            <a:ext cx="38475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631132_2734050016790256_86700647501465894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3994" y="0"/>
            <a:ext cx="513361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631132_2734050600123531_10143692003276744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2387" y="0"/>
            <a:ext cx="513682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639151_2734050416790216_24914847559577285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3994" y="0"/>
            <a:ext cx="513361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639993_880578400778204_41455013486142698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6178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685212_880578787444832_29880032918039808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0"/>
            <a:ext cx="588855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710797_10233946204064851_30165121435344462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806994_10233946205464886_86321559714768594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809887_2734050063456918_24084730775275732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3994" y="0"/>
            <a:ext cx="513361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809965_1020107989709324_55193889012738454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810493_2734049840123607_56090077903457418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3994" y="0"/>
            <a:ext cx="513361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856710_2734049883456936_43373952060482281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2387" y="0"/>
            <a:ext cx="513682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859376_492243346670742_57824349252467288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865521_1020107686376021_50753175004463835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48000" y="0"/>
            <a:ext cx="535462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868845_1020107796376010_48548274322028763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876556_880578457444865_88969850873956268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538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877659_2734050466790211_21127702311268170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2387" y="0"/>
            <a:ext cx="513682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884598_880578947444816_32145797308823774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25247" y="0"/>
            <a:ext cx="541110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885436_2734050146790243_66462653635103235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3994" y="0"/>
            <a:ext cx="513361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896903_1020107863042670_80243405655135489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906935_2734050043456920_42105782133531765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3994" y="0"/>
            <a:ext cx="513361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918872_880578510778193_61454501527059729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925996_2734050176790240_89059657602919037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2387" y="0"/>
            <a:ext cx="513682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935160_880578720778172_54098195324382247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76332" y="0"/>
            <a:ext cx="330893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935536_2734050436790214_57329869158305272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3994" y="0"/>
            <a:ext cx="513361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940325_2734050226790235_28551965773481551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2387" y="0"/>
            <a:ext cx="513682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941221_2734050620123529_19977604635057183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3994" y="0"/>
            <a:ext cx="513361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941878_2734050393456885_54241701592748329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3994" y="0"/>
            <a:ext cx="513361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943395_880578827444828_3483935147443355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0" y="0"/>
            <a:ext cx="6711366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944901_880579007444810_16841875236942966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0000" y="0"/>
            <a:ext cx="7723088" cy="683963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944903_1020107746376015_27265076019813392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947246_1020108016375988_750100799551229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956011_1009692313898510_373805105687678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78672" y="0"/>
            <a:ext cx="3078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960200_1009692430565165_32740544865762626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78672" y="-2"/>
            <a:ext cx="3078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992997_10233946206944923_79614916744906990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998297_10233946206464911_4627916950808911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000052_1009692343898507_7429444557203880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62648" y="0"/>
            <a:ext cx="3078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011750_880578577444853_56054394363546957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46624" y="0"/>
            <a:ext cx="38475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012914_2734050206790237_79079833320557574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3994" y="0"/>
            <a:ext cx="513361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017591_2734050326790225_10629817992661761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3994" y="0"/>
            <a:ext cx="513361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018087_2734049940123597_39983429667735898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2387" y="0"/>
            <a:ext cx="513682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083467_2734049823456942_69262405457245266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2387" y="0"/>
            <a:ext cx="513682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088582_2734049800123611_40871042366434806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3994" y="0"/>
            <a:ext cx="513361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095194_880578834111494_16919007810021177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113095_2734050513456873_31842262745412747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3994" y="0"/>
            <a:ext cx="513361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130654_880579027444808_41173306649006314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0"/>
            <a:ext cx="5943987" cy="684053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130936_1020107956375994_59348019832045900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131404_2734049870123604_76854686522579630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2387" y="0"/>
            <a:ext cx="513682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132014_2734050556790202_23420382088206279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3994" y="0"/>
            <a:ext cx="513361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132166_880578504111527_36237445468726392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538"/>
            <a:ext cx="448875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230268_10233946203504837_62834216680076279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235749_10233946204464861_86883298371872492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243979_10233946205944898_27415640880174911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261869_10233946203104827_69404438603987077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302233_1020107819709341_40741470826757719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0" y="0"/>
            <a:ext cx="70338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684161" y="5868298"/>
            <a:ext cx="2189011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6499052" y="576010"/>
            <a:ext cx="1386236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514" tIns="59738" rIns="119514" bIns="5973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2167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3883" y="3675555"/>
            <a:ext cx="5220387" cy="2059635"/>
          </a:xfrm>
          <a:prstGeom prst="rect">
            <a:avLst/>
          </a:prstGeom>
          <a:noFill/>
        </p:spPr>
        <p:txBody>
          <a:bodyPr wrap="square" lIns="119514" tIns="59738" rIns="119514" bIns="59738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Matin  </a:t>
            </a:r>
          </a:p>
          <a:p>
            <a:pPr algn="ctr"/>
            <a:r>
              <a:rPr lang="fr-FR" sz="36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(</a:t>
            </a:r>
            <a:r>
              <a:rPr lang="fr-FR" sz="36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extrait </a:t>
            </a:r>
            <a:r>
              <a:rPr lang="fr-FR" sz="36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de </a:t>
            </a:r>
            <a:r>
              <a:rPr lang="fr-FR" sz="36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Peer </a:t>
            </a:r>
            <a:r>
              <a:rPr lang="fr-FR" sz="36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36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Gynt</a:t>
            </a:r>
            <a:r>
              <a:rPr lang="fr-FR" sz="36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)</a:t>
            </a:r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endParaRPr lang="fr-FR" sz="42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/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Edvard  Grieg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1373" y="2653340"/>
            <a:ext cx="2048395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0647" y="674793"/>
            <a:ext cx="1126220" cy="351475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18.08.2024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8205" y="5817400"/>
            <a:ext cx="1777796" cy="88436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684" y="1981808"/>
            <a:ext cx="2769224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3980" y="256515"/>
            <a:ext cx="899998" cy="799113"/>
          </a:xfrm>
          <a:prstGeom prst="rect">
            <a:avLst/>
          </a:prstGeom>
        </p:spPr>
      </p:pic>
      <p:pic>
        <p:nvPicPr>
          <p:cNvPr id="19" name="Image 18" descr="0c0000011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22888" y="3708301"/>
            <a:ext cx="2050916" cy="180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48  0.007 -0.05547  0.015 -0.05547  C 0.024 -0.05547  0.027 -0.02848  0.03 0  C 0.034 0.03148  0.037 0.06296  0.047 0.06296  C 0.056 0.06296  0.059 0.03148  0.063 0  C 0.065 -0.02848  0.069 -0.05547  0.078 -0.05547  C 0.086 -0.05547  0.09 -0.02848  0.093 0  C 0.096 0.03148  0.1 0.06296  0.109 0.06296  C 0.118 0.06296  0.125 0  0.125 0  C 0.128 -0.02848  0.131 -0.05547  0.14 -0.05547  C 0.149 -0.05547  0.152 -0.02848  0.155 0  C 0.159 0.03148  0.162 0.06296  0.172 0.06296  C 0.181 0.06296  0.184 0.03148  0.187 0  C 0.191 -0.02848  0.194 -0.05547  0.203 -0.05547  C 0.211 -0.05547  0.215 -0.02848  0.218 0  C 0.221 0.03148  0.225 0.06296  0.234 0.06296  C 0.243 0.06296  0.246 0.03148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376 0.01972 C -0.0102 -0.00557 -0.00525 -0.02947 0.00448 -0.02947 C 0.01561 -0.02947 0.01917 -0.00557 0.02303 0.01972 C 0.02798 0.04756 0.03153 0.07541 0.0439 0.07541 C 0.05502 0.07541 0.05858 0.04756 0.06352 0.01972 C 0.066 -0.00557 0.07094 -0.02947 0.08192 -0.02947 C 0.09196 -0.02947 0.09675 -0.00557 0.10046 0.01972 C 0.10417 0.04756 0.10896 0.07541 0.12009 0.07541 C 0.13122 0.07541 0.13972 0.01972 0.13972 0.01995 C 0.14328 -0.00557 0.14714 -0.02947 0.15827 -0.02947 C 0.16924 -0.02947 0.17264 -0.00557 0.17666 0.01972 C 0.1813 0.04756 0.18516 0.07541 0.19737 0.07541 C 0.20866 0.07541 0.21221 0.04756 0.21592 0.01972 C 0.22071 -0.00557 0.22458 -0.02947 0.23555 -0.02947 C 0.24529 -0.02947 0.25008 -0.00557 0.25394 0.01972 C 0.2575 0.04756 0.2626 0.07541 0.27357 0.07541 C 0.28439 0.07541 0.28825 0.04756 0.29335 0.01972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72222E-6 -5.52076E-7 C 0.00295 -0.02528 0.00694 -0.04941 0.01493 -0.04941 C 0.02395 -0.04941 0.02708 -0.02528 0.03003 -5.52076E-7 C 0.03402 0.02807 0.03697 0.0559 0.04704 0.0559 C 0.05607 0.0559 0.05902 0.02807 0.06302 -5.52076E-7 C 0.06493 -0.02528 0.06892 -0.04941 0.07795 -0.04941 C 0.08593 -0.04941 0.08993 -0.02528 0.09305 -5.52076E-7 C 0.096 0.02807 0.1 0.0559 0.10902 0.0559 C 0.11805 0.0559 0.125 -5.52076E-7 0.125 0.00023 C 0.12795 -0.02528 0.13107 -0.04941 0.13993 -0.04941 C 0.14895 -0.04941 0.15208 -0.02528 0.15503 -5.52076E-7 C 0.15902 0.02807 0.16197 0.0559 0.17204 0.0559 C 0.18107 0.0559 0.18402 0.02807 0.18697 -5.52076E-7 C 0.19097 -0.02528 0.19392 -0.04941 0.20295 -0.04941 C 0.21093 -0.04941 0.21493 -0.02528 0.21805 -5.52076E-7 C 0.221 0.02807 0.225 0.0559 0.23402 0.0559 C 0.24305 0.0559 0.246 0.02807 0.25 -5.52076E-7 " pathEditMode="fixed" rAng="0" ptsTypes="fffffffffffffffff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545 -0.02297 C -0.0125 -0.04825 -0.00851 -0.07238 -0.00052 -0.07238 C 0.00851 -0.07238 0.01163 -0.04825 0.01459 -0.02297 C 0.01858 0.0051 0.02153 0.03294 0.0316 0.03294 C 0.04063 0.03294 0.04358 0.0051 0.04757 -0.02297 C 0.04948 -0.04825 0.05347 -0.07238 0.0625 -0.07238 C 0.07049 -0.07238 0.07448 -0.04825 0.07761 -0.02297 C 0.08056 0.0051 0.08455 0.03294 0.09358 0.03294 C 0.10261 0.03294 0.10955 -0.02297 0.10955 -0.02274 C 0.1125 -0.04825 0.11563 -0.07238 0.12448 -0.07238 C 0.13351 -0.07238 0.13663 -0.04825 0.13959 -0.02297 C 0.14358 0.0051 0.14653 0.03294 0.1566 0.03294 C 0.16563 0.03294 0.16858 0.0051 0.17153 -0.02297 C 0.17552 -0.04825 0.17847 -0.07238 0.1875 -0.07238 C 0.19549 -0.07238 0.19948 -0.04825 0.20261 -0.02297 C 0.20556 0.0051 0.20955 0.03294 0.21858 0.03294 C 0.22761 0.03294 0.23056 0.0051 0.23455 -0.02297 " pathEditMode="fixed" rAng="0" ptsTypes="fffffffffffffffff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464 -0.00348 C -0.00155 -0.02877 0.00247 -0.05267 0.01051 -0.05267 C 0.01947 -0.05267 0.02241 -0.02877 0.0255 -0.00348 C 0.02936 0.02459 0.03245 0.05243 0.0425 0.05243 C 0.05147 0.05243 0.0544 0.02459 0.05842 -0.00348 C 0.06043 -0.02877 0.06445 -0.05267 0.07341 -0.05267 C 0.08145 -0.05267 0.08547 -0.02877 0.08841 -0.00348 C 0.09134 0.02459 0.09536 0.05243 0.10448 0.05243 C 0.11344 0.05243 0.1204 -0.00348 0.1204 -0.00325 C 0.12334 -0.02877 0.12643 -0.05267 0.13539 -0.05267 C 0.14436 -0.05267 0.14745 -0.02877 0.15038 -0.00348 C 0.1544 0.02459 0.15734 0.05243 0.16739 0.05243 C 0.17635 0.05243 0.17944 0.02459 0.18238 -0.00348 C 0.1864 -0.02877 0.18933 -0.05267 0.19845 -0.05267 C 0.20633 -0.05267 0.21035 -0.02877 0.21344 -0.00348 C 0.21638 0.02459 0.2204 0.05243 0.22936 0.05243 C 0.23833 0.05243 0.24142 0.02459 0.24544 -0.00348 " pathEditMode="fixed" rAng="0" ptsTypes="fffffffffffffffff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2396 1.91139E-6 C -0.021 -0.02529 -0.017 -0.04941 -0.00902 -0.04941 C 5.51809E-6 -0.04941 0.00296 -0.02529 0.00609 1.91139E-6 C 0.01008 0.02807 0.01303 0.0559 0.0231 0.0559 C 0.03213 0.0559 0.03508 0.02807 0.03907 1.91139E-6 C 0.04098 -0.02529 0.04498 -0.04941 0.054 -0.04941 C 0.06199 -0.04941 0.06598 -0.02529 0.06911 1.91139E-6 C 0.07206 0.02807 0.07605 0.0559 0.08508 0.0559 C 0.09411 0.0559 0.10105 1.91139E-6 0.10105 0.00023 C 0.104 -0.02529 0.10713 -0.04941 0.11598 -0.04941 C 0.12501 -0.04941 0.12796 -0.02529 0.13109 1.91139E-6 C 0.13508 0.02807 0.13803 0.0559 0.1481 0.0559 C 0.15713 0.0559 0.16008 0.02807 0.16303 1.91139E-6 C 0.16703 -0.02529 0.16998 -0.04941 0.179 -0.04941 C 0.18699 -0.04941 0.19098 -0.02529 0.19411 1.91139E-6 C 0.19706 0.02807 0.20105 0.0559 0.21008 0.0559 C 0.21911 0.0559 0.22206 0.02807 0.22605 1.91139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8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2314</TotalTime>
  <Words>43</Words>
  <Application>Microsoft Office PowerPoint</Application>
  <PresentationFormat>Personnalisé</PresentationFormat>
  <Paragraphs>16</Paragraphs>
  <Slides>83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83</vt:i4>
      </vt:variant>
    </vt:vector>
  </HeadingPairs>
  <TitlesOfParts>
    <vt:vector size="85" baseType="lpstr">
      <vt:lpstr>1_Thème Office</vt:lpstr>
      <vt:lpstr>38_Thème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  <vt:lpstr>Diapositive 81</vt:lpstr>
      <vt:lpstr>Diapositive 82</vt:lpstr>
      <vt:lpstr>Diapositive 83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316</cp:revision>
  <dcterms:created xsi:type="dcterms:W3CDTF">2020-05-12T17:47:43Z</dcterms:created>
  <dcterms:modified xsi:type="dcterms:W3CDTF">2024-08-18T15:06:22Z</dcterms:modified>
</cp:coreProperties>
</file>