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12" r:id="rId2"/>
  </p:sldMasterIdLst>
  <p:notesMasterIdLst>
    <p:notesMasterId r:id="rId87"/>
  </p:notesMasterIdLst>
  <p:sldIdLst>
    <p:sldId id="541" r:id="rId3"/>
    <p:sldId id="542" r:id="rId4"/>
    <p:sldId id="564" r:id="rId5"/>
    <p:sldId id="543" r:id="rId6"/>
    <p:sldId id="544" r:id="rId7"/>
    <p:sldId id="545" r:id="rId8"/>
    <p:sldId id="546" r:id="rId9"/>
    <p:sldId id="547" r:id="rId10"/>
    <p:sldId id="548" r:id="rId11"/>
    <p:sldId id="549" r:id="rId12"/>
    <p:sldId id="550" r:id="rId13"/>
    <p:sldId id="551" r:id="rId14"/>
    <p:sldId id="552" r:id="rId15"/>
    <p:sldId id="553" r:id="rId16"/>
    <p:sldId id="555" r:id="rId17"/>
    <p:sldId id="554" r:id="rId18"/>
    <p:sldId id="624" r:id="rId19"/>
    <p:sldId id="556" r:id="rId20"/>
    <p:sldId id="557" r:id="rId21"/>
    <p:sldId id="558" r:id="rId22"/>
    <p:sldId id="559" r:id="rId23"/>
    <p:sldId id="560" r:id="rId24"/>
    <p:sldId id="561" r:id="rId25"/>
    <p:sldId id="562" r:id="rId26"/>
    <p:sldId id="563" r:id="rId27"/>
    <p:sldId id="565" r:id="rId28"/>
    <p:sldId id="566" r:id="rId29"/>
    <p:sldId id="567" r:id="rId30"/>
    <p:sldId id="569" r:id="rId31"/>
    <p:sldId id="568" r:id="rId32"/>
    <p:sldId id="570" r:id="rId33"/>
    <p:sldId id="625" r:id="rId34"/>
    <p:sldId id="571" r:id="rId35"/>
    <p:sldId id="572" r:id="rId36"/>
    <p:sldId id="573" r:id="rId37"/>
    <p:sldId id="574" r:id="rId38"/>
    <p:sldId id="575" r:id="rId39"/>
    <p:sldId id="576" r:id="rId40"/>
    <p:sldId id="577" r:id="rId41"/>
    <p:sldId id="578" r:id="rId42"/>
    <p:sldId id="579" r:id="rId43"/>
    <p:sldId id="580" r:id="rId44"/>
    <p:sldId id="581" r:id="rId45"/>
    <p:sldId id="582" r:id="rId46"/>
    <p:sldId id="583" r:id="rId47"/>
    <p:sldId id="584" r:id="rId48"/>
    <p:sldId id="585" r:id="rId49"/>
    <p:sldId id="586" r:id="rId50"/>
    <p:sldId id="587" r:id="rId51"/>
    <p:sldId id="589" r:id="rId52"/>
    <p:sldId id="588" r:id="rId53"/>
    <p:sldId id="590" r:id="rId54"/>
    <p:sldId id="592" r:id="rId55"/>
    <p:sldId id="591" r:id="rId56"/>
    <p:sldId id="593" r:id="rId57"/>
    <p:sldId id="595" r:id="rId58"/>
    <p:sldId id="594" r:id="rId59"/>
    <p:sldId id="597" r:id="rId60"/>
    <p:sldId id="596" r:id="rId61"/>
    <p:sldId id="598" r:id="rId62"/>
    <p:sldId id="599" r:id="rId63"/>
    <p:sldId id="600" r:id="rId64"/>
    <p:sldId id="601" r:id="rId65"/>
    <p:sldId id="602" r:id="rId66"/>
    <p:sldId id="603" r:id="rId67"/>
    <p:sldId id="604" r:id="rId68"/>
    <p:sldId id="605" r:id="rId69"/>
    <p:sldId id="606" r:id="rId70"/>
    <p:sldId id="607" r:id="rId71"/>
    <p:sldId id="608" r:id="rId72"/>
    <p:sldId id="609" r:id="rId73"/>
    <p:sldId id="610" r:id="rId74"/>
    <p:sldId id="611" r:id="rId75"/>
    <p:sldId id="613" r:id="rId76"/>
    <p:sldId id="612" r:id="rId77"/>
    <p:sldId id="614" r:id="rId78"/>
    <p:sldId id="615" r:id="rId79"/>
    <p:sldId id="616" r:id="rId80"/>
    <p:sldId id="617" r:id="rId81"/>
    <p:sldId id="618" r:id="rId82"/>
    <p:sldId id="619" r:id="rId83"/>
    <p:sldId id="620" r:id="rId84"/>
    <p:sldId id="621" r:id="rId85"/>
    <p:sldId id="429" r:id="rId86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HQ7DzYnJR026TVFeeP3Sg==" hashData="7MzD/wPrR4R4FIW7SS6DxAvuLd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21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18/08/2024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4" y="2128346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5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0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5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02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45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02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0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0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513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01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51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021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78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8" y="159678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1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023" indent="0">
              <a:buNone/>
              <a:defRPr sz="2400" b="1"/>
            </a:lvl2pPr>
            <a:lvl3pPr marL="1090079" indent="0">
              <a:buNone/>
              <a:defRPr sz="2100" b="1"/>
            </a:lvl3pPr>
            <a:lvl4pPr marL="1635081" indent="0">
              <a:buNone/>
              <a:defRPr sz="1900" b="1"/>
            </a:lvl4pPr>
            <a:lvl5pPr marL="2180127" indent="0">
              <a:buNone/>
              <a:defRPr sz="1900" b="1"/>
            </a:lvl5pPr>
            <a:lvl6pPr marL="2725132" indent="0">
              <a:buNone/>
              <a:defRPr sz="1900" b="1"/>
            </a:lvl6pPr>
            <a:lvl7pPr marL="3270166" indent="0">
              <a:buNone/>
              <a:defRPr sz="1900" b="1"/>
            </a:lvl7pPr>
            <a:lvl8pPr marL="3815194" indent="0">
              <a:buNone/>
              <a:defRPr sz="1900" b="1"/>
            </a:lvl8pPr>
            <a:lvl9pPr marL="436021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3430" y="1531217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023" indent="0">
              <a:buNone/>
              <a:defRPr sz="2400" b="1"/>
            </a:lvl2pPr>
            <a:lvl3pPr marL="1090079" indent="0">
              <a:buNone/>
              <a:defRPr sz="2100" b="1"/>
            </a:lvl3pPr>
            <a:lvl4pPr marL="1635081" indent="0">
              <a:buNone/>
              <a:defRPr sz="1900" b="1"/>
            </a:lvl4pPr>
            <a:lvl5pPr marL="2180127" indent="0">
              <a:buNone/>
              <a:defRPr sz="1900" b="1"/>
            </a:lvl5pPr>
            <a:lvl6pPr marL="2725132" indent="0">
              <a:buNone/>
              <a:defRPr sz="1900" b="1"/>
            </a:lvl6pPr>
            <a:lvl7pPr marL="3270166" indent="0">
              <a:buNone/>
              <a:defRPr sz="1900" b="1"/>
            </a:lvl7pPr>
            <a:lvl8pPr marL="3815194" indent="0">
              <a:buNone/>
              <a:defRPr sz="1900" b="1"/>
            </a:lvl8pPr>
            <a:lvl9pPr marL="436021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3430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5585" y="275562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37" y="275118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558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023" indent="0">
              <a:buNone/>
              <a:defRPr sz="1500"/>
            </a:lvl2pPr>
            <a:lvl3pPr marL="1090079" indent="0">
              <a:buNone/>
              <a:defRPr sz="1200"/>
            </a:lvl3pPr>
            <a:lvl4pPr marL="1635081" indent="0">
              <a:buNone/>
              <a:defRPr sz="1100"/>
            </a:lvl4pPr>
            <a:lvl5pPr marL="2180127" indent="0">
              <a:buNone/>
              <a:defRPr sz="1100"/>
            </a:lvl5pPr>
            <a:lvl6pPr marL="2725132" indent="0">
              <a:buNone/>
              <a:defRPr sz="1100"/>
            </a:lvl6pPr>
            <a:lvl7pPr marL="3270166" indent="0">
              <a:buNone/>
              <a:defRPr sz="1100"/>
            </a:lvl7pPr>
            <a:lvl8pPr marL="3815194" indent="0">
              <a:buNone/>
              <a:defRPr sz="1100"/>
            </a:lvl8pPr>
            <a:lvl9pPr marL="436021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1146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62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023" indent="0">
              <a:buNone/>
              <a:defRPr sz="3300"/>
            </a:lvl2pPr>
            <a:lvl3pPr marL="1090079" indent="0">
              <a:buNone/>
              <a:defRPr sz="2900"/>
            </a:lvl3pPr>
            <a:lvl4pPr marL="1635081" indent="0">
              <a:buNone/>
              <a:defRPr sz="2400"/>
            </a:lvl4pPr>
            <a:lvl5pPr marL="2180127" indent="0">
              <a:buNone/>
              <a:defRPr sz="2400"/>
            </a:lvl5pPr>
            <a:lvl6pPr marL="2725132" indent="0">
              <a:buNone/>
              <a:defRPr sz="2400"/>
            </a:lvl6pPr>
            <a:lvl7pPr marL="3270166" indent="0">
              <a:buNone/>
              <a:defRPr sz="2400"/>
            </a:lvl7pPr>
            <a:lvl8pPr marL="3815194" indent="0">
              <a:buNone/>
              <a:defRPr sz="2400"/>
            </a:lvl8pPr>
            <a:lvl9pPr marL="436021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023" indent="0">
              <a:buNone/>
              <a:defRPr sz="1500"/>
            </a:lvl2pPr>
            <a:lvl3pPr marL="1090079" indent="0">
              <a:buNone/>
              <a:defRPr sz="1200"/>
            </a:lvl3pPr>
            <a:lvl4pPr marL="1635081" indent="0">
              <a:buNone/>
              <a:defRPr sz="1100"/>
            </a:lvl4pPr>
            <a:lvl5pPr marL="2180127" indent="0">
              <a:buNone/>
              <a:defRPr sz="1100"/>
            </a:lvl5pPr>
            <a:lvl6pPr marL="2725132" indent="0">
              <a:buNone/>
              <a:defRPr sz="1100"/>
            </a:lvl6pPr>
            <a:lvl7pPr marL="3270166" indent="0">
              <a:buNone/>
              <a:defRPr sz="1100"/>
            </a:lvl7pPr>
            <a:lvl8pPr marL="3815194" indent="0">
              <a:buNone/>
              <a:defRPr sz="1100"/>
            </a:lvl8pPr>
            <a:lvl9pPr marL="436021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710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6710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9" y="277284"/>
            <a:ext cx="9235440" cy="1140091"/>
          </a:xfrm>
          <a:prstGeom prst="rect">
            <a:avLst/>
          </a:prstGeom>
        </p:spPr>
        <p:txBody>
          <a:bodyPr vert="horz" lIns="108527" tIns="54264" rIns="108527" bIns="5426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9" y="1596784"/>
            <a:ext cx="9235440" cy="4514439"/>
          </a:xfrm>
          <a:prstGeom prst="rect">
            <a:avLst/>
          </a:prstGeom>
        </p:spPr>
        <p:txBody>
          <a:bodyPr vert="horz" lIns="108527" tIns="54264" rIns="108527" bIns="5426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60" y="6342934"/>
            <a:ext cx="2394373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l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98" y="6342934"/>
            <a:ext cx="3249507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ctr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585" y="6342934"/>
            <a:ext cx="2394373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r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13" r:id="rId1"/>
    <p:sldLayoutId id="2147484514" r:id="rId2"/>
    <p:sldLayoutId id="2147484515" r:id="rId3"/>
    <p:sldLayoutId id="2147484516" r:id="rId4"/>
    <p:sldLayoutId id="2147484517" r:id="rId5"/>
    <p:sldLayoutId id="2147484518" r:id="rId6"/>
    <p:sldLayoutId id="2147484519" r:id="rId7"/>
    <p:sldLayoutId id="2147484520" r:id="rId8"/>
    <p:sldLayoutId id="2147484521" r:id="rId9"/>
    <p:sldLayoutId id="2147484522" r:id="rId10"/>
    <p:sldLayoutId id="2147484523" r:id="rId11"/>
  </p:sldLayoutIdLst>
  <p:transition spd="med" advTm="4000">
    <p:random/>
  </p:transition>
  <p:txStyles>
    <p:titleStyle>
      <a:lvl1pPr algn="ctr" defTabSz="10900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778" indent="-408778" algn="l" defTabSz="10900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660" indent="-340643" algn="l" defTabSz="10900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572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598" indent="-272528" algn="l" defTabSz="10900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2629" indent="-272528" algn="l" defTabSz="10900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7635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2676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7717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2755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023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79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081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127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5132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0166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5194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0213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gif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18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12000" y="108000"/>
            <a:ext cx="1094279" cy="1197948"/>
          </a:xfrm>
          <a:prstGeom prst="rect">
            <a:avLst/>
          </a:prstGeom>
        </p:spPr>
      </p:pic>
      <p:pic>
        <p:nvPicPr>
          <p:cNvPr id="3" name="Image 2" descr="547601_40cbc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15176" y="0"/>
            <a:ext cx="1008112" cy="917382"/>
          </a:xfrm>
          <a:prstGeom prst="rect">
            <a:avLst/>
          </a:prstGeom>
        </p:spPr>
      </p:pic>
      <p:pic>
        <p:nvPicPr>
          <p:cNvPr id="5" name="Image 4" descr="1583690_df9df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78672" y="-468163"/>
            <a:ext cx="3183171" cy="3024000"/>
          </a:xfrm>
          <a:prstGeom prst="rect">
            <a:avLst/>
          </a:prstGeom>
        </p:spPr>
      </p:pic>
      <p:sp>
        <p:nvSpPr>
          <p:cNvPr id="6" name="ZoneTexte 5"/>
          <p:cNvSpPr txBox="1">
            <a:spLocks noChangeAspect="1"/>
          </p:cNvSpPr>
          <p:nvPr/>
        </p:nvSpPr>
        <p:spPr>
          <a:xfrm>
            <a:off x="1404000" y="1260029"/>
            <a:ext cx="3600000" cy="2801835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7" name="ZoneTexte 6"/>
          <p:cNvSpPr txBox="1">
            <a:spLocks noChangeAspect="1"/>
          </p:cNvSpPr>
          <p:nvPr/>
        </p:nvSpPr>
        <p:spPr>
          <a:xfrm>
            <a:off x="4500000" y="5364000"/>
            <a:ext cx="5148000" cy="782997"/>
          </a:xfrm>
          <a:prstGeom prst="rect">
            <a:avLst/>
          </a:prstGeom>
          <a:noFill/>
        </p:spPr>
        <p:txBody>
          <a:bodyPr wrap="none" lIns="90886" tIns="45441" rIns="90886" bIns="45441" rtlCol="0">
            <a:prstTxWarp prst="textPlain">
              <a:avLst/>
            </a:prstTxWarp>
            <a:spAutoFit/>
          </a:bodyPr>
          <a:lstStyle/>
          <a:p>
            <a:pPr defTabSz="1088838"/>
            <a:r>
              <a:rPr lang="fr-FR" sz="59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14.7.24_</a:t>
            </a:r>
            <a:r>
              <a:rPr lang="fr-FR" sz="59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rgbClr val="0070C0"/>
                </a:solidFill>
                <a:latin typeface="Broadway" pitchFamily="82" charset="0"/>
              </a:rPr>
              <a:t>1</a:t>
            </a:r>
            <a:r>
              <a:rPr lang="fr-FR" sz="59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endParaRPr lang="fr-FR" sz="5900" dirty="0">
              <a:ln w="34925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solidFill>
                <a:prstClr val="black"/>
              </a:solidFill>
              <a:latin typeface="Broadway" pitchFamily="82" charset="0"/>
            </a:endParaRP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4572000" y="3024000"/>
            <a:ext cx="555184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72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Feux</a:t>
            </a:r>
            <a:r>
              <a:rPr lang="fr-FR" sz="72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72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</a:p>
          <a:p>
            <a:pPr algn="ctr"/>
            <a:r>
              <a:rPr lang="fr-FR" sz="72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blipFill>
                  <a:blip r:embed="rId10"/>
                  <a:stretch>
                    <a:fillRect/>
                  </a:stretch>
                </a:blipFill>
                <a:latin typeface="Broadway" pitchFamily="82" charset="0"/>
              </a:rPr>
              <a:t>d’artifices</a:t>
            </a:r>
            <a:r>
              <a:rPr lang="fr-FR" sz="59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endParaRPr lang="fr-FR" dirty="0">
              <a:ln w="5080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</a:endParaRPr>
          </a:p>
        </p:txBody>
      </p:sp>
      <p:pic>
        <p:nvPicPr>
          <p:cNvPr id="9" name="Image 8" descr="551926_99cd7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236000" y="1116000"/>
            <a:ext cx="1617975" cy="14400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8388000" y="2124000"/>
            <a:ext cx="18009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872000" y="3240000"/>
            <a:ext cx="2700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La photographie est 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un doux roman inspiré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 des images de la vie</a:t>
            </a:r>
            <a:r>
              <a:rPr lang="fr-FR" sz="2800" dirty="0" smtClean="0">
                <a:solidFill>
                  <a:schemeClr val="bg1"/>
                </a:solidFill>
                <a:latin typeface="Chiller" pitchFamily="82" charset="0"/>
              </a:rPr>
              <a:t>.</a:t>
            </a:r>
            <a:endParaRPr lang="fr-FR" sz="2800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2" name="Image 11" descr="0a000004-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21480000">
            <a:off x="984409" y="5048598"/>
            <a:ext cx="1979861" cy="1757927"/>
          </a:xfrm>
          <a:prstGeom prst="rect">
            <a:avLst/>
          </a:prstGeom>
        </p:spPr>
      </p:pic>
      <p:pic>
        <p:nvPicPr>
          <p:cNvPr id="15" name="Image 14" descr="1527361_ee0b0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1476053"/>
            <a:ext cx="1584176" cy="1504967"/>
          </a:xfrm>
          <a:prstGeom prst="rect">
            <a:avLst/>
          </a:prstGeom>
        </p:spPr>
      </p:pic>
      <p:pic>
        <p:nvPicPr>
          <p:cNvPr id="17" name="Image 16" descr="1527360_4e155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410720" y="2196133"/>
            <a:ext cx="1877566" cy="2063259"/>
          </a:xfrm>
          <a:prstGeom prst="rect">
            <a:avLst/>
          </a:prstGeom>
        </p:spPr>
      </p:pic>
      <p:pic>
        <p:nvPicPr>
          <p:cNvPr id="18" name="Image 17" descr="551926_99cd7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28000" y="2268141"/>
            <a:ext cx="936104" cy="833133"/>
          </a:xfrm>
          <a:prstGeom prst="rect">
            <a:avLst/>
          </a:prstGeom>
        </p:spPr>
      </p:pic>
      <p:pic>
        <p:nvPicPr>
          <p:cNvPr id="16" name="04 - Lettre à Élise - Ludwig Van Beethoven.wav">
            <a:hlinkClick r:id="" action="ppaction://media"/>
          </p:cNvPr>
          <p:cNvPicPr>
            <a:picLocks noRot="1" noChangeAspect="1"/>
          </p:cNvPicPr>
          <p:nvPr>
            <a:wavAudioFile r:embed="rId1" name="04 - Lettre à Élise - Ludwig Van Beethoven.wav"/>
          </p:nvPr>
        </p:nvPicPr>
        <p:blipFill>
          <a:blip r:embed="rId15" cstate="print"/>
          <a:stretch>
            <a:fillRect/>
          </a:stretch>
        </p:blipFill>
        <p:spPr>
          <a:xfrm>
            <a:off x="3546624" y="277219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8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3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1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1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1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6" grpId="0"/>
      <p:bldP spid="7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354547_877550221081022_8913241799516253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55764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01554_2902186519950009_89541289100141723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792362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21727_2902186679949993_5404897721708723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000" y="538"/>
            <a:ext cx="76608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316620_2902187173283277_503097714733920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60439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339157_880578474111530_7542940715700759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1352023_2734050283456896_3515563132624036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1352352_1020107609709362_1701297533356842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38689"/>
            <a:ext cx="6426944" cy="680184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478752_10233946204944873_5655952123476136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483528_10233946202464811_7846744641214745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483706_880579097444801_44200988778658424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7784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500513_1020107879709335_75409637418950852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0"/>
            <a:ext cx="535462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515996_2734050103456914_8163820217216455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200" y="0"/>
            <a:ext cx="51368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548497_1020107893042667_63931577884913462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650698_2902187023283292_80740206920720353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50179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23294_1460621487992951_55509393992487806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66273_893355752833802_55737048628805233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6768000" cy="67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014602_893355772833800_83629257149978494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153846_893355422833835_6471927334734643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634362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596877_893355339500510_66320717598761699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0"/>
            <a:ext cx="721676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752984_893355292833848_48062778571010709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538"/>
            <a:ext cx="532641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2166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4248000"/>
            <a:ext cx="6065029" cy="141330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Lettre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à  Élise </a:t>
            </a: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Ludwig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Van 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Beethoven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18.08.2024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8143" y="3803887"/>
            <a:ext cx="2505599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21034E-6 4.08353E-6 C 0.00356 -0.02529 0.00851 -0.04919 0.01826 -0.04919 C 0.02941 -0.04919 0.03297 -0.02529 0.03684 4.08353E-6 C 0.04179 0.02784 0.04535 0.05568 0.05773 0.05568 C 0.06887 0.05568 0.07243 0.02784 0.07739 4.08353E-6 C 0.07986 -0.02529 0.08482 -0.04919 0.0958 -0.04919 C 0.10586 -0.04919 0.11066 -0.02529 0.11438 4.08353E-6 C 0.11809 0.02784 0.12289 0.05568 0.13403 0.05568 C 0.14502 0.05568 0.15354 4.08353E-6 0.15354 0.00023 C 0.1571 -0.02529 0.16096 -0.04919 0.17211 -0.04919 C 0.1831 -0.04919 0.1865 -0.02529 0.19053 4.08353E-6 C 0.19517 0.02784 0.19904 0.05568 0.21127 0.05568 C 0.22256 0.05568 0.22612 0.02784 0.22984 4.08353E-6 C 0.23464 -0.02529 0.23851 -0.04919 0.2495 -0.04919 C 0.25925 -0.04919 0.26404 -0.02529 0.26791 4.08353E-6 C 0.27147 0.02784 0.27658 0.05568 0.28757 0.05568 C 0.2984 0.05568 0.30227 0.02784 0.30738 4.08353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396 1.91139E-6 C -0.021 -0.02529 -0.017 -0.04941 -0.00902 -0.04941 C 5.51809E-6 -0.04941 0.00296 -0.02529 0.00609 1.91139E-6 C 0.01008 0.02807 0.01303 0.0559 0.0231 0.0559 C 0.03213 0.0559 0.03508 0.02807 0.03907 1.91139E-6 C 0.04098 -0.02529 0.04498 -0.04941 0.054 -0.04941 C 0.06199 -0.04941 0.06598 -0.02529 0.06911 1.91139E-6 C 0.07206 0.02807 0.07605 0.0559 0.08508 0.0559 C 0.09411 0.0559 0.10105 1.91139E-6 0.10105 0.00023 C 0.104 -0.02529 0.10713 -0.04941 0.11598 -0.04941 C 0.12501 -0.04941 0.12796 -0.02529 0.13109 1.91139E-6 C 0.13508 0.02807 0.13803 0.0559 0.1481 0.0559 C 0.15713 0.0559 0.16008 0.02807 0.16303 1.91139E-6 C 0.16703 -0.02529 0.16998 -0.04941 0.179 -0.04941 C 0.18699 -0.04941 0.19098 -0.02529 0.19411 1.91139E-6 C 0.19706 0.02807 0.20105 0.0559 0.21008 0.0559 C 0.21911 0.0559 0.22206 0.02807 0.22605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2225</TotalTime>
  <Words>40</Words>
  <Application>Microsoft Office PowerPoint</Application>
  <PresentationFormat>Personnalisé</PresentationFormat>
  <Paragraphs>15</Paragraphs>
  <Slides>84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84</vt:i4>
      </vt:variant>
    </vt:vector>
  </HeadingPairs>
  <TitlesOfParts>
    <vt:vector size="86" baseType="lpstr">
      <vt:lpstr>1_Thème Office</vt:lpstr>
      <vt:lpstr>38_Thème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303</cp:revision>
  <dcterms:created xsi:type="dcterms:W3CDTF">2020-05-12T17:47:43Z</dcterms:created>
  <dcterms:modified xsi:type="dcterms:W3CDTF">2024-08-18T14:45:59Z</dcterms:modified>
</cp:coreProperties>
</file>