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129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126.xml" ContentType="application/vnd.openxmlformats-officedocument.presentationml.slide+xml"/>
  <Override PartName="/ppt/slides/slide12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12" r:id="rId2"/>
  </p:sldMasterIdLst>
  <p:notesMasterIdLst>
    <p:notesMasterId r:id="rId137"/>
  </p:notesMasterIdLst>
  <p:sldIdLst>
    <p:sldId id="542" r:id="rId3"/>
    <p:sldId id="543" r:id="rId4"/>
    <p:sldId id="548" r:id="rId5"/>
    <p:sldId id="544" r:id="rId6"/>
    <p:sldId id="545" r:id="rId7"/>
    <p:sldId id="546" r:id="rId8"/>
    <p:sldId id="555" r:id="rId9"/>
    <p:sldId id="547" r:id="rId10"/>
    <p:sldId id="549" r:id="rId11"/>
    <p:sldId id="550" r:id="rId12"/>
    <p:sldId id="551" r:id="rId13"/>
    <p:sldId id="552" r:id="rId14"/>
    <p:sldId id="562" r:id="rId15"/>
    <p:sldId id="557" r:id="rId16"/>
    <p:sldId id="558" r:id="rId17"/>
    <p:sldId id="559" r:id="rId18"/>
    <p:sldId id="560" r:id="rId19"/>
    <p:sldId id="561" r:id="rId20"/>
    <p:sldId id="563" r:id="rId21"/>
    <p:sldId id="566" r:id="rId22"/>
    <p:sldId id="564" r:id="rId23"/>
    <p:sldId id="556" r:id="rId24"/>
    <p:sldId id="567" r:id="rId25"/>
    <p:sldId id="568" r:id="rId26"/>
    <p:sldId id="569" r:id="rId27"/>
    <p:sldId id="570" r:id="rId28"/>
    <p:sldId id="571" r:id="rId29"/>
    <p:sldId id="572" r:id="rId30"/>
    <p:sldId id="573" r:id="rId31"/>
    <p:sldId id="574" r:id="rId32"/>
    <p:sldId id="578" r:id="rId33"/>
    <p:sldId id="579" r:id="rId34"/>
    <p:sldId id="575" r:id="rId35"/>
    <p:sldId id="576" r:id="rId36"/>
    <p:sldId id="585" r:id="rId37"/>
    <p:sldId id="580" r:id="rId38"/>
    <p:sldId id="581" r:id="rId39"/>
    <p:sldId id="582" r:id="rId40"/>
    <p:sldId id="577" r:id="rId41"/>
    <p:sldId id="583" r:id="rId42"/>
    <p:sldId id="584" r:id="rId43"/>
    <p:sldId id="586" r:id="rId44"/>
    <p:sldId id="587" r:id="rId45"/>
    <p:sldId id="597" r:id="rId46"/>
    <p:sldId id="590" r:id="rId47"/>
    <p:sldId id="591" r:id="rId48"/>
    <p:sldId id="592" r:id="rId49"/>
    <p:sldId id="593" r:id="rId50"/>
    <p:sldId id="594" r:id="rId51"/>
    <p:sldId id="595" r:id="rId52"/>
    <p:sldId id="599" r:id="rId53"/>
    <p:sldId id="596" r:id="rId54"/>
    <p:sldId id="598" r:id="rId55"/>
    <p:sldId id="600" r:id="rId56"/>
    <p:sldId id="601" r:id="rId57"/>
    <p:sldId id="588" r:id="rId58"/>
    <p:sldId id="589" r:id="rId59"/>
    <p:sldId id="604" r:id="rId60"/>
    <p:sldId id="605" r:id="rId61"/>
    <p:sldId id="612" r:id="rId62"/>
    <p:sldId id="613" r:id="rId63"/>
    <p:sldId id="606" r:id="rId64"/>
    <p:sldId id="607" r:id="rId65"/>
    <p:sldId id="608" r:id="rId66"/>
    <p:sldId id="609" r:id="rId67"/>
    <p:sldId id="610" r:id="rId68"/>
    <p:sldId id="614" r:id="rId69"/>
    <p:sldId id="615" r:id="rId70"/>
    <p:sldId id="616" r:id="rId71"/>
    <p:sldId id="620" r:id="rId72"/>
    <p:sldId id="621" r:id="rId73"/>
    <p:sldId id="617" r:id="rId74"/>
    <p:sldId id="618" r:id="rId75"/>
    <p:sldId id="640" r:id="rId76"/>
    <p:sldId id="619" r:id="rId77"/>
    <p:sldId id="622" r:id="rId78"/>
    <p:sldId id="627" r:id="rId79"/>
    <p:sldId id="641" r:id="rId80"/>
    <p:sldId id="625" r:id="rId81"/>
    <p:sldId id="623" r:id="rId82"/>
    <p:sldId id="624" r:id="rId83"/>
    <p:sldId id="630" r:id="rId84"/>
    <p:sldId id="631" r:id="rId85"/>
    <p:sldId id="632" r:id="rId86"/>
    <p:sldId id="626" r:id="rId87"/>
    <p:sldId id="628" r:id="rId88"/>
    <p:sldId id="634" r:id="rId89"/>
    <p:sldId id="635" r:id="rId90"/>
    <p:sldId id="636" r:id="rId91"/>
    <p:sldId id="633" r:id="rId92"/>
    <p:sldId id="629" r:id="rId93"/>
    <p:sldId id="645" r:id="rId94"/>
    <p:sldId id="638" r:id="rId95"/>
    <p:sldId id="637" r:id="rId96"/>
    <p:sldId id="644" r:id="rId97"/>
    <p:sldId id="639" r:id="rId98"/>
    <p:sldId id="642" r:id="rId99"/>
    <p:sldId id="643" r:id="rId100"/>
    <p:sldId id="646" r:id="rId101"/>
    <p:sldId id="647" r:id="rId102"/>
    <p:sldId id="650" r:id="rId103"/>
    <p:sldId id="651" r:id="rId104"/>
    <p:sldId id="652" r:id="rId105"/>
    <p:sldId id="648" r:id="rId106"/>
    <p:sldId id="649" r:id="rId107"/>
    <p:sldId id="653" r:id="rId108"/>
    <p:sldId id="655" r:id="rId109"/>
    <p:sldId id="656" r:id="rId110"/>
    <p:sldId id="657" r:id="rId111"/>
    <p:sldId id="676" r:id="rId112"/>
    <p:sldId id="658" r:id="rId113"/>
    <p:sldId id="659" r:id="rId114"/>
    <p:sldId id="660" r:id="rId115"/>
    <p:sldId id="654" r:id="rId116"/>
    <p:sldId id="673" r:id="rId117"/>
    <p:sldId id="662" r:id="rId118"/>
    <p:sldId id="665" r:id="rId119"/>
    <p:sldId id="663" r:id="rId120"/>
    <p:sldId id="664" r:id="rId121"/>
    <p:sldId id="666" r:id="rId122"/>
    <p:sldId id="667" r:id="rId123"/>
    <p:sldId id="553" r:id="rId124"/>
    <p:sldId id="554" r:id="rId125"/>
    <p:sldId id="668" r:id="rId126"/>
    <p:sldId id="674" r:id="rId127"/>
    <p:sldId id="661" r:id="rId128"/>
    <p:sldId id="611" r:id="rId129"/>
    <p:sldId id="602" r:id="rId130"/>
    <p:sldId id="669" r:id="rId131"/>
    <p:sldId id="670" r:id="rId132"/>
    <p:sldId id="671" r:id="rId133"/>
    <p:sldId id="672" r:id="rId134"/>
    <p:sldId id="603" r:id="rId135"/>
    <p:sldId id="429" r:id="rId136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bVBhI4v7ldEhQz5C7U+OA==" hashData="LRIyFJ0dCU6FZ5Gz5qwa8uUjO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4" d="100"/>
          <a:sy n="64" d="100"/>
        </p:scale>
        <p:origin x="-1074" y="-108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presProps" Target="presProps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13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4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30/08/2024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8346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5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0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45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02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0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0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1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1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51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02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8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5585" y="275562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37" y="275118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558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1146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62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023" indent="0">
              <a:buNone/>
              <a:defRPr sz="3300"/>
            </a:lvl2pPr>
            <a:lvl3pPr marL="1090079" indent="0">
              <a:buNone/>
              <a:defRPr sz="2900"/>
            </a:lvl3pPr>
            <a:lvl4pPr marL="1635081" indent="0">
              <a:buNone/>
              <a:defRPr sz="2400"/>
            </a:lvl4pPr>
            <a:lvl5pPr marL="2180127" indent="0">
              <a:buNone/>
              <a:defRPr sz="2400"/>
            </a:lvl5pPr>
            <a:lvl6pPr marL="2725132" indent="0">
              <a:buNone/>
              <a:defRPr sz="2400"/>
            </a:lvl6pPr>
            <a:lvl7pPr marL="3270166" indent="0">
              <a:buNone/>
              <a:defRPr sz="2400"/>
            </a:lvl7pPr>
            <a:lvl8pPr marL="3815194" indent="0">
              <a:buNone/>
              <a:defRPr sz="2400"/>
            </a:lvl8pPr>
            <a:lvl9pPr marL="436021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710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6710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slow" advTm="4000">
    <p:randomBar dir="vert"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9" y="277284"/>
            <a:ext cx="9235440" cy="1140091"/>
          </a:xfrm>
          <a:prstGeom prst="rect">
            <a:avLst/>
          </a:prstGeom>
        </p:spPr>
        <p:txBody>
          <a:bodyPr vert="horz" lIns="108527" tIns="54264" rIns="108527" bIns="5426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9" y="1596784"/>
            <a:ext cx="9235440" cy="4514439"/>
          </a:xfrm>
          <a:prstGeom prst="rect">
            <a:avLst/>
          </a:prstGeom>
        </p:spPr>
        <p:txBody>
          <a:bodyPr vert="horz" lIns="108527" tIns="54264" rIns="108527" bIns="5426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60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l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98" y="6342934"/>
            <a:ext cx="3249507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ct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585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3" r:id="rId1"/>
    <p:sldLayoutId id="2147484514" r:id="rId2"/>
    <p:sldLayoutId id="2147484515" r:id="rId3"/>
    <p:sldLayoutId id="2147484516" r:id="rId4"/>
    <p:sldLayoutId id="2147484517" r:id="rId5"/>
    <p:sldLayoutId id="2147484518" r:id="rId6"/>
    <p:sldLayoutId id="2147484519" r:id="rId7"/>
    <p:sldLayoutId id="2147484520" r:id="rId8"/>
    <p:sldLayoutId id="2147484521" r:id="rId9"/>
    <p:sldLayoutId id="2147484522" r:id="rId10"/>
    <p:sldLayoutId id="2147484523" r:id="rId11"/>
  </p:sldLayoutIdLst>
  <p:transition spd="slow" advTm="4000">
    <p:randomBar dir="vert"/>
  </p:transition>
  <p:txStyles>
    <p:titleStyle>
      <a:lvl1pPr algn="ctr" defTabSz="10900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78" indent="-408778" algn="l" defTabSz="10900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660" indent="-340643" algn="l" defTabSz="10900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572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598" indent="-272528" algn="l" defTabSz="10900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629" indent="-272528" algn="l" defTabSz="10900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63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676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717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75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02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79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081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127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132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166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5194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021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8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8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8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8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8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8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2.jpe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4.jpeg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8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8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8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8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8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8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8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8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8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8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18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8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8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8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8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8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8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gif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2.gif"/><Relationship Id="rId5" Type="http://schemas.openxmlformats.org/officeDocument/2006/relationships/image" Target="../media/image141.png"/><Relationship Id="rId4" Type="http://schemas.openxmlformats.org/officeDocument/2006/relationships/image" Target="../media/image1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 descr="1384335_ae6e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59192" y="0"/>
            <a:ext cx="2160240" cy="3420269"/>
          </a:xfrm>
          <a:prstGeom prst="rect">
            <a:avLst/>
          </a:prstGeom>
        </p:spPr>
      </p:pic>
      <p:pic>
        <p:nvPicPr>
          <p:cNvPr id="20" name="Image 19" descr="1384335_ae6e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000" y="36000"/>
            <a:ext cx="2448272" cy="3600293"/>
          </a:xfrm>
          <a:prstGeom prst="rect">
            <a:avLst/>
          </a:prstGeom>
        </p:spPr>
      </p:pic>
      <p:pic>
        <p:nvPicPr>
          <p:cNvPr id="25" name="Image 24" descr="1384335_ae6e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10720" y="0"/>
            <a:ext cx="3312368" cy="3564285"/>
          </a:xfrm>
          <a:prstGeom prst="rect">
            <a:avLst/>
          </a:prstGeom>
        </p:spPr>
      </p:pic>
      <p:pic>
        <p:nvPicPr>
          <p:cNvPr id="23" name="Image 22" descr="1384335_ae6e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810000" cy="3276253"/>
          </a:xfrm>
          <a:prstGeom prst="rect">
            <a:avLst/>
          </a:prstGeom>
        </p:spPr>
      </p:pic>
      <p:sp>
        <p:nvSpPr>
          <p:cNvPr id="6" name="ZoneTexte 5"/>
          <p:cNvSpPr txBox="1">
            <a:spLocks noChangeAspect="1"/>
          </p:cNvSpPr>
          <p:nvPr/>
        </p:nvSpPr>
        <p:spPr>
          <a:xfrm>
            <a:off x="1296000" y="3276000"/>
            <a:ext cx="3600000" cy="2801835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274714" y="5544000"/>
            <a:ext cx="982782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8000" dirty="0" smtClean="0">
                <a:ln w="34925">
                  <a:solidFill>
                    <a:schemeClr val="accent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la nuit </a:t>
            </a:r>
            <a:r>
              <a:rPr lang="fr-FR" sz="8000" dirty="0" smtClean="0">
                <a:ln w="34925">
                  <a:solidFill>
                    <a:schemeClr val="accent1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des étoiles</a:t>
            </a:r>
            <a:endParaRPr lang="fr-FR" sz="2400" dirty="0">
              <a:ln w="34925">
                <a:solidFill>
                  <a:schemeClr val="accent1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388000" y="3852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12" name="Image 11" descr="0a000004-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1480000">
            <a:off x="4800833" y="4174361"/>
            <a:ext cx="1979861" cy="1757927"/>
          </a:xfrm>
          <a:prstGeom prst="rect">
            <a:avLst/>
          </a:prstGeom>
        </p:spPr>
      </p:pic>
      <p:pic>
        <p:nvPicPr>
          <p:cNvPr id="24" name="Image 23" descr="1384335_ae6e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38512" y="0"/>
            <a:ext cx="3810000" cy="3204245"/>
          </a:xfrm>
          <a:prstGeom prst="rect">
            <a:avLst/>
          </a:prstGeom>
        </p:spPr>
      </p:pic>
      <p:sp>
        <p:nvSpPr>
          <p:cNvPr id="29" name="Rectangle 28"/>
          <p:cNvSpPr>
            <a:spLocks noChangeAspect="1"/>
          </p:cNvSpPr>
          <p:nvPr/>
        </p:nvSpPr>
        <p:spPr>
          <a:xfrm>
            <a:off x="2610520" y="1836093"/>
            <a:ext cx="2700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La photographie est 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un doux roman inspiré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 des images de la vie</a:t>
            </a:r>
            <a:r>
              <a:rPr lang="fr-FR" sz="2800" dirty="0" smtClean="0">
                <a:solidFill>
                  <a:schemeClr val="bg1"/>
                </a:solidFill>
                <a:latin typeface="Chiller" pitchFamily="82" charset="0"/>
              </a:rPr>
              <a:t>.</a:t>
            </a:r>
            <a:endParaRPr lang="fr-FR" sz="2800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5" name="Chris Spheeris - The Relaxing Music 20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20.wav"/>
          </p:nvPr>
        </p:nvPicPr>
        <p:blipFill>
          <a:blip r:embed="rId8" cstate="print"/>
          <a:stretch>
            <a:fillRect/>
          </a:stretch>
        </p:blipFill>
        <p:spPr>
          <a:xfrm>
            <a:off x="6786984" y="38523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8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6" grpId="0"/>
      <p:bldP spid="10" grpId="0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8426" y="3960000"/>
            <a:ext cx="880369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r-FR" sz="4400" dirty="0" smtClean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aurores</a:t>
            </a:r>
          </a:p>
          <a:p>
            <a:pPr algn="r"/>
            <a:r>
              <a:rPr lang="fr-FR" sz="4400" dirty="0" smtClean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 boréales</a:t>
            </a:r>
          </a:p>
          <a:p>
            <a:pPr algn="r"/>
            <a:r>
              <a:rPr lang="fr-FR" sz="4400" dirty="0" smtClean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 et </a:t>
            </a:r>
          </a:p>
          <a:p>
            <a:pPr algn="r"/>
            <a:r>
              <a:rPr lang="fr-FR" sz="4400" dirty="0" smtClean="0">
                <a:ln w="6350"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étoiles filantes des Perséides</a:t>
            </a:r>
            <a:endParaRPr lang="fr-FR" sz="1200" dirty="0">
              <a:ln w="6350"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09066_1064338539025900_45513517450643335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670641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60584_517854517436345_465929499918209743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4000" y="0"/>
            <a:ext cx="496741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40519_1064338489025905_77032971963318007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0000" y="0"/>
            <a:ext cx="599171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16397_930929162412096_47762857042439787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0000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29599_10229183821691874_1988841190440850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36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142100_930929195745426_72580956834909176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004786_930929172412095_90190816674989747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ores boréales et une pluie d'étoiles filantes tu oublies tou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ores boréales et une pluie d'étoiles filantes tu oublies tout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ores boréales et une pluie d'étoiles filantes tu oublies tout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ores boréales et une pluie d'étoiles filantes tu oublies tout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ores boréales et une pluie d'étoiles filantes tu oublies tout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ores boréales et étoiles filant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ores boréales et une pluie d'étoiles filantes tu oublies tout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ores boréales et une pluie d'étoiles filantes tu oublies tout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'est environ 50 étoiles filantes qui seront visibles par heure.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2000" y="0"/>
            <a:ext cx="546878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'est environ 50 étoiles filantes qui seront visibles par heure.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2000" y="0"/>
            <a:ext cx="546878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'est environ 50 étoiles filantes qui seront visibles par heure.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2000" y="0"/>
            <a:ext cx="546878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'est environ 50 étoiles filantes qui seront visibles par heu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2000" y="0"/>
            <a:ext cx="546878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'est environ 50 étoiles filantes qui seront visibles par heure.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2000" y="0"/>
            <a:ext cx="546878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'est environ 50 étoiles filantes qui seront visibles par heure.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2000" y="0"/>
            <a:ext cx="546878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08-16 22331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0" y="864000"/>
            <a:ext cx="10260000" cy="513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16 2234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0" y="864000"/>
            <a:ext cx="10260000" cy="507971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u 11 au 12 août 2024 avec une jolie Voie lactée et un Perséide (étoile filante)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07909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u 11 au 12 août 2024 avec une jolie Voie lactée et un Perséide (étoile filante)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76000" y="0"/>
            <a:ext cx="548706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 ciel s'est donné en spectacle ce weekend à l'occasion de la Nuit des Etoil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 ciel s'est donné en spectacle ce weekend à l'occasion de la Nuit des Etoiles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 ciel s'est donné en spectacle ce weekend à l'occasion de la Nuit des Etoiles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toiles filantes et aurores boréales étaient au rendez-vous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toiles filantes et aurores boréales étaient au rendez-vous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toiles filantes et aurores boréales étaient au rendez-vo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toiles filantes et aurores boréales étaient au rendez-vous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toiles filantes et aurores boréales étaient au rendez-vous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toiles filantes et aurores boréales étaient au rendez-vous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toiles filantes et aurores boréales étaient au rendez-vous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toiles filantes et aurores boréales étaient au rendez-vous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Étoiles filantes et aurores boréales étaient au rendez-vous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uit des étoiles 11 Août 202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9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e superpose les 144 phot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400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uit des étoiles 11 Août 20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plus belle pluie d'étoiles filant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8000" y="0"/>
            <a:ext cx="681035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es Perséides de ce weekend proposaient de jolies étoiles filant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Perséides de ce weekend proposaient de jolies étoiles filantes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uit des étoiles 11 Août 202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uit des étoiles 11 Août 202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uit des étoiles 11 Août 202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uit des étoiles 11 Août 202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uit des etoiles filantes 202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852078" cy="6840538"/>
          </a:xfrm>
          <a:prstGeom prst="rect">
            <a:avLst/>
          </a:prstGeom>
        </p:spPr>
      </p:pic>
      <p:pic>
        <p:nvPicPr>
          <p:cNvPr id="6" name="Image 5" descr="455247091_930929189078760_73622235719566395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141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uit des etoiles filantes 202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76000" y="0"/>
            <a:ext cx="3852078" cy="6840538"/>
          </a:xfrm>
          <a:prstGeom prst="rect">
            <a:avLst/>
          </a:prstGeom>
        </p:spPr>
      </p:pic>
      <p:pic>
        <p:nvPicPr>
          <p:cNvPr id="3" name="Image 2" descr="Nuit des etoiles filantes 202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4000" y="0"/>
            <a:ext cx="385207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rès de Rouen cette nuit, joli spectac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400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𝗪𝗲𝗲𝗸-𝗲𝗻𝗱 𝗱𝗲 𝗹𝗮 𝗡𝘂𝗶𝘁 𝗱𝗲𝘀 𝗲́𝘁𝗼𝗶𝗹𝗲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6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98059_930929229078756_143943110613816673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98067_930929212412091_81588910292930820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u 11 au 12 août 2024 avec une jolie Voie lactée et un Perséide (étoile filante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000" y="0"/>
            <a:ext cx="464729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rdonnay, nuit du 10 au 11 mai 202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4000" y="0"/>
            <a:ext cx="456605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15000" r="-3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60000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2165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75555"/>
            <a:ext cx="5220387" cy="141330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en-US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en-US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The  Relaxing  Music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17.08.2024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9" name="Image 18" descr="artfichier_269913_8955356_20210410384754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98952" y="4212357"/>
            <a:ext cx="1635000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1972 C -0.0102 -0.00557 -0.00525 -0.02947 0.00448 -0.02947 C 0.01561 -0.02947 0.01917 -0.00557 0.02303 0.01972 C 0.02798 0.04756 0.03153 0.07541 0.0439 0.07541 C 0.05502 0.07541 0.05858 0.04756 0.06352 0.01972 C 0.066 -0.00557 0.07094 -0.02947 0.08192 -0.02947 C 0.09196 -0.02947 0.09675 -0.00557 0.10046 0.01972 C 0.10417 0.04756 0.10896 0.07541 0.12009 0.07541 C 0.13122 0.07541 0.13972 0.01972 0.13972 0.01995 C 0.14328 -0.00557 0.14714 -0.02947 0.15827 -0.02947 C 0.16924 -0.02947 0.17264 -0.00557 0.17666 0.01972 C 0.1813 0.04756 0.18516 0.07541 0.19737 0.07541 C 0.20866 0.07541 0.21221 0.04756 0.21592 0.01972 C 0.22071 -0.00557 0.22458 -0.02947 0.23555 -0.02947 C 0.24529 -0.02947 0.25008 -0.00557 0.25394 0.01972 C 0.2575 0.04756 0.2626 0.07541 0.27357 0.07541 C 0.28439 0.07541 0.28825 0.04756 0.29335 0.0197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9.70438E-7 2.78422E-7 C 0.00294 -0.02529 0.00696 -0.04942 0.01501 -0.04942 C 0.02399 -0.04942 0.02708 -0.02529 0.03003 2.78422E-7 C 0.03405 0.02807 0.03699 0.05592 0.04705 0.05592 C 0.05618 0.05592 0.05912 0.02807 0.06299 2.78422E-7 C 0.065 -0.02529 0.06903 -0.04942 0.07801 -0.04942 C 0.08605 -0.04942 0.08992 -0.02529 0.09317 2.78422E-7 C 0.09611 0.02807 0.10014 0.05592 0.10912 0.05592 C 0.11809 0.05592 0.12506 2.78422E-7 0.12506 0.00023 C 0.128 -0.02529 0.13109 -0.04942 0.14007 -0.04942 C 0.14905 -0.04942 0.15214 -0.02529 0.15508 2.78422E-7 C 0.15911 0.02807 0.16205 0.05592 0.17211 0.05592 C 0.18124 0.05592 0.18418 0.02807 0.18712 2.78422E-7 C 0.19115 -0.02529 0.19409 -0.04942 0.20306 -0.04942 C 0.21111 -0.04942 0.21514 -0.02529 0.21823 2.78422E-7 C 0.22117 0.02807 0.2252 0.05592 0.23417 0.05592 C 0.24331 0.05592 0.24625 0.02807 0.25027 2.78422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4021E-6 2.78422E-7 C 0.00294 -0.02529 0.00697 -0.04942 0.01502 -0.04942 C 0.02399 -0.04942 0.02709 -0.02529 0.03003 2.78422E-7 C 0.03405 0.02807 0.03699 0.05592 0.04705 0.05592 C 0.05619 0.05592 0.05913 0.02807 0.06315 2.78422E-7 C 0.06501 -0.02529 0.06903 -0.04942 0.07801 -0.04942 C 0.08606 -0.04942 0.09008 -0.02529 0.09318 2.78422E-7 C 0.09612 0.02807 0.10014 0.05592 0.10912 0.05592 C 0.1181 0.05592 0.12506 2.78422E-7 0.12506 0.00023 C 0.128 -0.02529 0.13125 -0.04942 0.14007 -0.04942 C 0.14905 -0.04942 0.15215 -0.02529 0.15524 2.78422E-7 C 0.15911 0.02807 0.16205 0.05592 0.17227 0.05592 C 0.18124 0.05592 0.18418 0.02807 0.18713 2.78422E-7 C 0.19115 -0.02529 0.19409 -0.04942 0.20307 -0.04942 C 0.21112 -0.04942 0.21514 -0.02529 0.21823 2.78422E-7 C 0.22118 0.02807 0.2252 0.05592 0.23418 0.05592 C 0.24331 0.05592 0.24625 0.02807 0.25027 2.78422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96 1.91139E-6 C -0.021 -0.02529 -0.017 -0.04941 -0.00902 -0.04941 C 5.51809E-6 -0.04941 0.00296 -0.02529 0.00609 1.91139E-6 C 0.01008 0.02807 0.01303 0.0559 0.0231 0.0559 C 0.03213 0.0559 0.03508 0.02807 0.03907 1.91139E-6 C 0.04098 -0.02529 0.04498 -0.04941 0.054 -0.04941 C 0.06199 -0.04941 0.06598 -0.02529 0.06911 1.91139E-6 C 0.07206 0.02807 0.07605 0.0559 0.08508 0.0559 C 0.09411 0.0559 0.10105 1.91139E-6 0.10105 0.00023 C 0.104 -0.02529 0.10713 -0.04941 0.11598 -0.04941 C 0.12501 -0.04941 0.12796 -0.02529 0.13109 1.91139E-6 C 0.13508 0.02807 0.13803 0.0559 0.1481 0.0559 C 0.15713 0.0559 0.16008 0.02807 0.16303 1.91139E-6 C 0.16703 -0.02529 0.16998 -0.04941 0.179 -0.04941 C 0.18699 -0.04941 0.19098 -0.02529 0.19411 1.91139E-6 C 0.19706 0.02807 0.20105 0.0559 0.21008 0.0559 C 0.21911 0.0559 0.22206 0.02807 0.2260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2302</TotalTime>
  <Words>49</Words>
  <Application>Microsoft Office PowerPoint</Application>
  <PresentationFormat>Personnalisé</PresentationFormat>
  <Paragraphs>17</Paragraphs>
  <Slides>134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134</vt:i4>
      </vt:variant>
    </vt:vector>
  </HeadingPairs>
  <TitlesOfParts>
    <vt:vector size="136" baseType="lpstr">
      <vt:lpstr>1_Thème Office</vt:lpstr>
      <vt:lpstr>38_Thème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Diapositive 98</vt:lpstr>
      <vt:lpstr>Diapositive 99</vt:lpstr>
      <vt:lpstr>Diapositive 100</vt:lpstr>
      <vt:lpstr>Diapositive 101</vt:lpstr>
      <vt:lpstr>Diapositive 102</vt:lpstr>
      <vt:lpstr>Diapositive 103</vt:lpstr>
      <vt:lpstr>Diapositive 104</vt:lpstr>
      <vt:lpstr>Diapositive 105</vt:lpstr>
      <vt:lpstr>Diapositive 106</vt:lpstr>
      <vt:lpstr>Diapositive 107</vt:lpstr>
      <vt:lpstr>Diapositive 108</vt:lpstr>
      <vt:lpstr>Diapositive 109</vt:lpstr>
      <vt:lpstr>Diapositive 110</vt:lpstr>
      <vt:lpstr>Diapositive 111</vt:lpstr>
      <vt:lpstr>Diapositive 112</vt:lpstr>
      <vt:lpstr>Diapositive 113</vt:lpstr>
      <vt:lpstr>Diapositive 114</vt:lpstr>
      <vt:lpstr>Diapositive 115</vt:lpstr>
      <vt:lpstr>Diapositive 116</vt:lpstr>
      <vt:lpstr>Diapositive 117</vt:lpstr>
      <vt:lpstr>Diapositive 118</vt:lpstr>
      <vt:lpstr>Diapositive 119</vt:lpstr>
      <vt:lpstr>Diapositive 120</vt:lpstr>
      <vt:lpstr>Diapositive 121</vt:lpstr>
      <vt:lpstr>Diapositive 122</vt:lpstr>
      <vt:lpstr>Diapositive 123</vt:lpstr>
      <vt:lpstr>Diapositive 124</vt:lpstr>
      <vt:lpstr>Diapositive 125</vt:lpstr>
      <vt:lpstr>Diapositive 126</vt:lpstr>
      <vt:lpstr>Diapositive 127</vt:lpstr>
      <vt:lpstr>Diapositive 128</vt:lpstr>
      <vt:lpstr>Diapositive 129</vt:lpstr>
      <vt:lpstr>Diapositive 130</vt:lpstr>
      <vt:lpstr>Diapositive 131</vt:lpstr>
      <vt:lpstr>Diapositive 132</vt:lpstr>
      <vt:lpstr>Diapositive 133</vt:lpstr>
      <vt:lpstr>Diapositive 134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318</cp:revision>
  <dcterms:created xsi:type="dcterms:W3CDTF">2020-05-12T17:47:43Z</dcterms:created>
  <dcterms:modified xsi:type="dcterms:W3CDTF">2024-08-30T10:10:31Z</dcterms:modified>
</cp:coreProperties>
</file>