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36" r:id="rId2"/>
  </p:sldMasterIdLst>
  <p:notesMasterIdLst>
    <p:notesMasterId r:id="rId58"/>
  </p:notesMasterIdLst>
  <p:sldIdLst>
    <p:sldId id="536" r:id="rId3"/>
    <p:sldId id="544" r:id="rId4"/>
    <p:sldId id="537" r:id="rId5"/>
    <p:sldId id="538" r:id="rId6"/>
    <p:sldId id="539" r:id="rId7"/>
    <p:sldId id="542" r:id="rId8"/>
    <p:sldId id="540" r:id="rId9"/>
    <p:sldId id="541" r:id="rId10"/>
    <p:sldId id="543" r:id="rId11"/>
    <p:sldId id="547" r:id="rId12"/>
    <p:sldId id="546" r:id="rId13"/>
    <p:sldId id="545" r:id="rId14"/>
    <p:sldId id="548" r:id="rId15"/>
    <p:sldId id="550" r:id="rId16"/>
    <p:sldId id="549" r:id="rId17"/>
    <p:sldId id="551" r:id="rId18"/>
    <p:sldId id="555" r:id="rId19"/>
    <p:sldId id="552" r:id="rId20"/>
    <p:sldId id="554" r:id="rId21"/>
    <p:sldId id="557" r:id="rId22"/>
    <p:sldId id="558" r:id="rId23"/>
    <p:sldId id="559" r:id="rId24"/>
    <p:sldId id="560" r:id="rId25"/>
    <p:sldId id="563" r:id="rId26"/>
    <p:sldId id="566" r:id="rId27"/>
    <p:sldId id="570" r:id="rId28"/>
    <p:sldId id="565" r:id="rId29"/>
    <p:sldId id="564" r:id="rId30"/>
    <p:sldId id="567" r:id="rId31"/>
    <p:sldId id="569" r:id="rId32"/>
    <p:sldId id="580" r:id="rId33"/>
    <p:sldId id="568" r:id="rId34"/>
    <p:sldId id="572" r:id="rId35"/>
    <p:sldId id="581" r:id="rId36"/>
    <p:sldId id="573" r:id="rId37"/>
    <p:sldId id="575" r:id="rId38"/>
    <p:sldId id="576" r:id="rId39"/>
    <p:sldId id="582" r:id="rId40"/>
    <p:sldId id="577" r:id="rId41"/>
    <p:sldId id="578" r:id="rId42"/>
    <p:sldId id="583" r:id="rId43"/>
    <p:sldId id="585" r:id="rId44"/>
    <p:sldId id="587" r:id="rId45"/>
    <p:sldId id="588" r:id="rId46"/>
    <p:sldId id="589" r:id="rId47"/>
    <p:sldId id="591" r:id="rId48"/>
    <p:sldId id="590" r:id="rId49"/>
    <p:sldId id="592" r:id="rId50"/>
    <p:sldId id="593" r:id="rId51"/>
    <p:sldId id="594" r:id="rId52"/>
    <p:sldId id="595" r:id="rId53"/>
    <p:sldId id="597" r:id="rId54"/>
    <p:sldId id="596" r:id="rId55"/>
    <p:sldId id="584" r:id="rId56"/>
    <p:sldId id="390" r:id="rId5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jOo+971t2kxUpFCIhDJwQ==" hashData="GHWsg0k4ZjNh46kvlvyoC7VaK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11/08/2024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3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image" Target="../media/image69.jpeg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60000" y="4932000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200871" y="2772287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893436" y="76424"/>
            <a:ext cx="5133908" cy="2335734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endParaRPr lang="fr-FR" sz="6700" dirty="0" smtClean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2440000">
            <a:off x="792000" y="36003"/>
            <a:ext cx="4567760" cy="3682434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88000" y="1188000"/>
            <a:ext cx="389081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606"/>
            <a:r>
              <a:rPr lang="fr-FR" sz="88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auhaus 93" pitchFamily="82" charset="0"/>
              </a:rPr>
              <a:t>Colmar</a:t>
            </a:r>
            <a:endParaRPr lang="fr-FR" sz="88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auhaus 93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-120000">
            <a:off x="4356000" y="4356000"/>
            <a:ext cx="740908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242368" y="2844205"/>
            <a:ext cx="7809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à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3" name="What a Wonderful World - Louis Armstrong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What a Wonderful World - Louis Armstrong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5346824" y="2412157"/>
            <a:ext cx="304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</a:t>
            </a:r>
            <a:r>
              <a:rPr lang="fr-FR" sz="3200" b="1" smtClean="0">
                <a:solidFill>
                  <a:prstClr val="black"/>
                </a:solidFill>
                <a:latin typeface="Chiller" pitchFamily="82" charset="0"/>
              </a:rPr>
              <a:t>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2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7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7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700"/>
                            </p:stCondLst>
                            <p:childTnLst>
                              <p:par>
                                <p:cTn id="48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620154_10233276356081099_5639198349475724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20944_7923316554388461_8374886176790625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29494_10233276359481184_9221189000316330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t="-16000" r="-11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07449_10233276359081174_595573222928676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41763_10233276359761191_2859283599272803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29695_10233276357681139_1686777735161186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457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4076_10233276358121150_564974060967204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50292_8893465627350180_4636805174792597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6248" cy="4876800"/>
          </a:xfrm>
          <a:prstGeom prst="rect">
            <a:avLst/>
          </a:prstGeom>
        </p:spPr>
      </p:pic>
      <p:pic>
        <p:nvPicPr>
          <p:cNvPr id="3" name="Image 2" descr="453476190_468795189352600_54766868526814032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  <p:pic>
        <p:nvPicPr>
          <p:cNvPr id="4" name="Image 3" descr="453325176_468794686019317_807420123978631619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70452" y="981869"/>
            <a:ext cx="2520696" cy="48768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72479_928676589272561_8835073825433484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10822_928676812605872_3288668418735894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47858_928676665939220_782146915382254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2787_468794406019345_1336190399138181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266704" cy="6840407"/>
          </a:xfrm>
          <a:prstGeom prst="rect">
            <a:avLst/>
          </a:prstGeom>
        </p:spPr>
      </p:pic>
      <p:pic>
        <p:nvPicPr>
          <p:cNvPr id="5" name="Image 4" descr="453603349_468794779352641_43301475360907647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7104" y="-41151"/>
            <a:ext cx="4464496" cy="688168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13750_468794446019341_1437467923451083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477555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92094_122164430738229305_5478915912241166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8369" y="0"/>
            <a:ext cx="600486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11645_1199047501224024_4356960284141928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46506_122164431020229305_4026913469781649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50874_468795126019273_5034227915862618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3738"/>
            <a:ext cx="2746248" cy="4876800"/>
          </a:xfrm>
          <a:prstGeom prst="rect">
            <a:avLst/>
          </a:prstGeom>
        </p:spPr>
      </p:pic>
      <p:pic>
        <p:nvPicPr>
          <p:cNvPr id="3" name="Image 2" descr="453717874_468795306019255_29279530671792940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57676" y="981869"/>
            <a:ext cx="2746248" cy="4876800"/>
          </a:xfrm>
          <a:prstGeom prst="rect">
            <a:avLst/>
          </a:prstGeom>
        </p:spPr>
      </p:pic>
      <p:pic>
        <p:nvPicPr>
          <p:cNvPr id="4" name="Image 3" descr="453726901_468794546019331_583788388542086782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15352" y="0"/>
            <a:ext cx="2746248" cy="48768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33393_468794952685957_7578252335001826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52302_1199047407890700_1580052642151165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41694_1199047474557360_5311120682305551433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39269_468794619352657_4842482045363697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8"/>
            <a:ext cx="3851775" cy="6840000"/>
          </a:xfrm>
          <a:prstGeom prst="rect">
            <a:avLst/>
          </a:prstGeom>
        </p:spPr>
      </p:pic>
      <p:pic>
        <p:nvPicPr>
          <p:cNvPr id="3" name="Image 2" descr="454308461_479072561403616_7062883432792305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3797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91149_1199047591224015_4343040796621559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25551_7923317334388383_6428812992034403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04716_468794849352634_5893017676404444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6248" cy="4876800"/>
          </a:xfrm>
          <a:prstGeom prst="rect">
            <a:avLst/>
          </a:prstGeom>
        </p:spPr>
      </p:pic>
      <p:pic>
        <p:nvPicPr>
          <p:cNvPr id="3" name="Image 2" descr="454383945_479072544736951_26420026777741075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  <p:pic>
        <p:nvPicPr>
          <p:cNvPr id="4" name="Image 3" descr="454498936_479072514736954_421359981840665200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59200" y="981869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21401_479072448070294_7818743827221852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538"/>
            <a:ext cx="46768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21925_935506005256286_8328808405329606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04310_935506115256275_278514456792552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17057_7923316724388444_4900228327458551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92280_7923316651055118_8069203260808032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92617_935506218589598_3965548343212029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89657_7923313301055453_8262633964167193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and’Rue , près de l’église Saint Matthi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ollégiale Saint Mar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1526" y="0"/>
            <a:ext cx="609854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théâtre municip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1526" y="0"/>
            <a:ext cx="609854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ce du 2 février, face à l’Ancien Hôpit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1980" y="0"/>
            <a:ext cx="685763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ce du Marché aux fruits, à droite le Koïfh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7368" y="0"/>
            <a:ext cx="462686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e de l’Egli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121" y="0"/>
            <a:ext cx="454135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e Mercière. On aperçoit encore l’enseigne en Fer forgé du Luxho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8579" y="0"/>
            <a:ext cx="562444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 vers la bibliothèque des Dominica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28000" y="1944000"/>
            <a:ext cx="3150375" cy="4878000"/>
          </a:xfrm>
          <a:prstGeom prst="rect">
            <a:avLst/>
          </a:prstGeom>
        </p:spPr>
      </p:pic>
      <p:pic>
        <p:nvPicPr>
          <p:cNvPr id="5" name="Image 4" descr="Collégiale St Mart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6" name="Image 5" descr="453487660_468795036019282_12394208579630112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49116" y="981869"/>
            <a:ext cx="2563368" cy="48768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e Saint Jean, La Chape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8020" y="0"/>
            <a:ext cx="712556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2162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10.08.2024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7653252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What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a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Wonderful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World Dave  Monk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2015</TotalTime>
  <Words>43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22_Thème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278</cp:revision>
  <dcterms:created xsi:type="dcterms:W3CDTF">2020-05-12T17:47:43Z</dcterms:created>
  <dcterms:modified xsi:type="dcterms:W3CDTF">2024-08-11T14:06:29Z</dcterms:modified>
</cp:coreProperties>
</file>