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74" r:id="rId3"/>
    <p:sldId id="273" r:id="rId4"/>
    <p:sldId id="272" r:id="rId5"/>
    <p:sldId id="271" r:id="rId6"/>
    <p:sldId id="270" r:id="rId7"/>
    <p:sldId id="269" r:id="rId8"/>
    <p:sldId id="268" r:id="rId9"/>
    <p:sldId id="267" r:id="rId10"/>
    <p:sldId id="266" r:id="rId11"/>
    <p:sldId id="265" r:id="rId12"/>
    <p:sldId id="264" r:id="rId13"/>
    <p:sldId id="263" r:id="rId14"/>
    <p:sldId id="262" r:id="rId15"/>
    <p:sldId id="261" r:id="rId16"/>
    <p:sldId id="260" r:id="rId17"/>
    <p:sldId id="259" r:id="rId18"/>
    <p:sldId id="258" r:id="rId19"/>
    <p:sldId id="257" r:id="rId20"/>
    <p:sldId id="275" r:id="rId21"/>
    <p:sldId id="276" r:id="rId22"/>
    <p:sldId id="277" r:id="rId23"/>
    <p:sldId id="278" r:id="rId24"/>
    <p:sldId id="279" r:id="rId2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120" autoAdjust="0"/>
    <p:restoredTop sz="94660"/>
  </p:normalViewPr>
  <p:slideViewPr>
    <p:cSldViewPr snapToGrid="0">
      <p:cViewPr varScale="1">
        <p:scale>
          <a:sx n="89" d="100"/>
          <a:sy n="89" d="100"/>
        </p:scale>
        <p:origin x="8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122177B-3AC5-44CA-AF21-B08B954D0C18}" type="datetimeFigureOut">
              <a:rPr lang="fr-FR" smtClean="0"/>
              <a:t>12/08/2024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072174E-5CF8-4DA2-957B-1CB41A3A4697}" type="slidenum">
              <a:rPr lang="fr-FR" smtClean="0"/>
              <a:t>‹N°›</a:t>
            </a:fld>
            <a:endParaRPr lang="fr-FR"/>
          </a:p>
        </p:txBody>
      </p:sp>
    </p:spTree>
    <p:extLst>
      <p:ext uri="{BB962C8B-B14F-4D97-AF65-F5344CB8AC3E}">
        <p14:creationId xmlns:p14="http://schemas.microsoft.com/office/powerpoint/2010/main" val="41346169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2072174E-5CF8-4DA2-957B-1CB41A3A4697}" type="slidenum">
              <a:rPr lang="fr-FR" smtClean="0"/>
              <a:t>5</a:t>
            </a:fld>
            <a:endParaRPr lang="fr-FR"/>
          </a:p>
        </p:txBody>
      </p:sp>
    </p:spTree>
    <p:extLst>
      <p:ext uri="{BB962C8B-B14F-4D97-AF65-F5344CB8AC3E}">
        <p14:creationId xmlns:p14="http://schemas.microsoft.com/office/powerpoint/2010/main" val="23362952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185E889-CAF4-8482-DFF3-A27F214F02B3}"/>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F41F62C2-2F97-66A6-107B-FD615297DCC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6B425407-09FC-A16B-81D6-7D0549EF006B}"/>
              </a:ext>
            </a:extLst>
          </p:cNvPr>
          <p:cNvSpPr>
            <a:spLocks noGrp="1"/>
          </p:cNvSpPr>
          <p:nvPr>
            <p:ph type="dt" sz="half" idx="10"/>
          </p:nvPr>
        </p:nvSpPr>
        <p:spPr/>
        <p:txBody>
          <a:bodyPr/>
          <a:lstStyle/>
          <a:p>
            <a:fld id="{6A7A4EF8-BC99-4C6A-ABCB-63CAB9667B87}" type="datetimeFigureOut">
              <a:rPr lang="fr-FR" smtClean="0"/>
              <a:t>12/08/2024</a:t>
            </a:fld>
            <a:endParaRPr lang="fr-FR"/>
          </a:p>
        </p:txBody>
      </p:sp>
      <p:sp>
        <p:nvSpPr>
          <p:cNvPr id="5" name="Espace réservé du pied de page 4">
            <a:extLst>
              <a:ext uri="{FF2B5EF4-FFF2-40B4-BE49-F238E27FC236}">
                <a16:creationId xmlns:a16="http://schemas.microsoft.com/office/drawing/2014/main" id="{ECC93519-2606-5A87-FDBD-6E272582967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89DF3B3-FEFC-755B-6922-416C09E7BC99}"/>
              </a:ext>
            </a:extLst>
          </p:cNvPr>
          <p:cNvSpPr>
            <a:spLocks noGrp="1"/>
          </p:cNvSpPr>
          <p:nvPr>
            <p:ph type="sldNum" sz="quarter" idx="12"/>
          </p:nvPr>
        </p:nvSpPr>
        <p:spPr/>
        <p:txBody>
          <a:bodyPr/>
          <a:lstStyle/>
          <a:p>
            <a:fld id="{A1C298AD-042C-42F6-A3AF-34A68C812E19}" type="slidenum">
              <a:rPr lang="fr-FR" smtClean="0"/>
              <a:t>‹N°›</a:t>
            </a:fld>
            <a:endParaRPr lang="fr-FR"/>
          </a:p>
        </p:txBody>
      </p:sp>
    </p:spTree>
    <p:extLst>
      <p:ext uri="{BB962C8B-B14F-4D97-AF65-F5344CB8AC3E}">
        <p14:creationId xmlns:p14="http://schemas.microsoft.com/office/powerpoint/2010/main" val="166464314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8CFED62-C29B-BD07-538E-B024D3A2006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BA54B84-C5F5-3FCC-C415-FA420EE616B1}"/>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D08ACF3-36BF-D03E-6949-2C49681856CB}"/>
              </a:ext>
            </a:extLst>
          </p:cNvPr>
          <p:cNvSpPr>
            <a:spLocks noGrp="1"/>
          </p:cNvSpPr>
          <p:nvPr>
            <p:ph type="dt" sz="half" idx="10"/>
          </p:nvPr>
        </p:nvSpPr>
        <p:spPr/>
        <p:txBody>
          <a:bodyPr/>
          <a:lstStyle/>
          <a:p>
            <a:fld id="{6A7A4EF8-BC99-4C6A-ABCB-63CAB9667B87}" type="datetimeFigureOut">
              <a:rPr lang="fr-FR" smtClean="0"/>
              <a:t>12/08/2024</a:t>
            </a:fld>
            <a:endParaRPr lang="fr-FR"/>
          </a:p>
        </p:txBody>
      </p:sp>
      <p:sp>
        <p:nvSpPr>
          <p:cNvPr id="5" name="Espace réservé du pied de page 4">
            <a:extLst>
              <a:ext uri="{FF2B5EF4-FFF2-40B4-BE49-F238E27FC236}">
                <a16:creationId xmlns:a16="http://schemas.microsoft.com/office/drawing/2014/main" id="{AF232C0E-ACAB-529E-C8DB-EC4DD6893B9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A235A3B-5FD1-1DEB-81F0-D8C0EA2F38FF}"/>
              </a:ext>
            </a:extLst>
          </p:cNvPr>
          <p:cNvSpPr>
            <a:spLocks noGrp="1"/>
          </p:cNvSpPr>
          <p:nvPr>
            <p:ph type="sldNum" sz="quarter" idx="12"/>
          </p:nvPr>
        </p:nvSpPr>
        <p:spPr/>
        <p:txBody>
          <a:bodyPr/>
          <a:lstStyle/>
          <a:p>
            <a:fld id="{A1C298AD-042C-42F6-A3AF-34A68C812E19}" type="slidenum">
              <a:rPr lang="fr-FR" smtClean="0"/>
              <a:t>‹N°›</a:t>
            </a:fld>
            <a:endParaRPr lang="fr-FR"/>
          </a:p>
        </p:txBody>
      </p:sp>
    </p:spTree>
    <p:extLst>
      <p:ext uri="{BB962C8B-B14F-4D97-AF65-F5344CB8AC3E}">
        <p14:creationId xmlns:p14="http://schemas.microsoft.com/office/powerpoint/2010/main" val="157475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0FBBD61-05FC-27ED-DC79-7F0F7CCE6D1F}"/>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D5CA01CE-A41C-E1FE-4C91-8258F87BC6A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3145587D-60C2-6BE3-AD53-FD28D8DAE7A2}"/>
              </a:ext>
            </a:extLst>
          </p:cNvPr>
          <p:cNvSpPr>
            <a:spLocks noGrp="1"/>
          </p:cNvSpPr>
          <p:nvPr>
            <p:ph type="dt" sz="half" idx="10"/>
          </p:nvPr>
        </p:nvSpPr>
        <p:spPr/>
        <p:txBody>
          <a:bodyPr/>
          <a:lstStyle/>
          <a:p>
            <a:fld id="{6A7A4EF8-BC99-4C6A-ABCB-63CAB9667B87}" type="datetimeFigureOut">
              <a:rPr lang="fr-FR" smtClean="0"/>
              <a:t>12/08/2024</a:t>
            </a:fld>
            <a:endParaRPr lang="fr-FR"/>
          </a:p>
        </p:txBody>
      </p:sp>
      <p:sp>
        <p:nvSpPr>
          <p:cNvPr id="5" name="Espace réservé du pied de page 4">
            <a:extLst>
              <a:ext uri="{FF2B5EF4-FFF2-40B4-BE49-F238E27FC236}">
                <a16:creationId xmlns:a16="http://schemas.microsoft.com/office/drawing/2014/main" id="{FF1335D7-D1DB-E5BD-8BF5-0971DC49A45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57DC239-D087-19BE-29EA-CBBB2FFDD47C}"/>
              </a:ext>
            </a:extLst>
          </p:cNvPr>
          <p:cNvSpPr>
            <a:spLocks noGrp="1"/>
          </p:cNvSpPr>
          <p:nvPr>
            <p:ph type="sldNum" sz="quarter" idx="12"/>
          </p:nvPr>
        </p:nvSpPr>
        <p:spPr/>
        <p:txBody>
          <a:bodyPr/>
          <a:lstStyle/>
          <a:p>
            <a:fld id="{A1C298AD-042C-42F6-A3AF-34A68C812E19}" type="slidenum">
              <a:rPr lang="fr-FR" smtClean="0"/>
              <a:t>‹N°›</a:t>
            </a:fld>
            <a:endParaRPr lang="fr-FR"/>
          </a:p>
        </p:txBody>
      </p:sp>
    </p:spTree>
    <p:extLst>
      <p:ext uri="{BB962C8B-B14F-4D97-AF65-F5344CB8AC3E}">
        <p14:creationId xmlns:p14="http://schemas.microsoft.com/office/powerpoint/2010/main" val="11409693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D0AC1FF-72C9-FC28-63BD-27BD697A5F2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9896F57-BF4A-3FBE-ADDF-EAC1F06EA592}"/>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65DD9A84-F337-8823-5866-EAD1D9EEED45}"/>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878C563-C05D-C5D5-C87E-6AE9FFE9C236}"/>
              </a:ext>
            </a:extLst>
          </p:cNvPr>
          <p:cNvSpPr>
            <a:spLocks noGrp="1"/>
          </p:cNvSpPr>
          <p:nvPr>
            <p:ph type="dt" sz="half" idx="10"/>
          </p:nvPr>
        </p:nvSpPr>
        <p:spPr/>
        <p:txBody>
          <a:bodyPr/>
          <a:lstStyle/>
          <a:p>
            <a:fld id="{6A7A4EF8-BC99-4C6A-ABCB-63CAB9667B87}" type="datetimeFigureOut">
              <a:rPr lang="fr-FR" smtClean="0"/>
              <a:t>12/08/2024</a:t>
            </a:fld>
            <a:endParaRPr lang="fr-FR"/>
          </a:p>
        </p:txBody>
      </p:sp>
      <p:sp>
        <p:nvSpPr>
          <p:cNvPr id="6" name="Espace réservé du pied de page 5">
            <a:extLst>
              <a:ext uri="{FF2B5EF4-FFF2-40B4-BE49-F238E27FC236}">
                <a16:creationId xmlns:a16="http://schemas.microsoft.com/office/drawing/2014/main" id="{647BE10F-E6B3-FD76-5F41-E621FEAA0E2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6849CFB-BFFD-A501-EA32-64477E62A697}"/>
              </a:ext>
            </a:extLst>
          </p:cNvPr>
          <p:cNvSpPr>
            <a:spLocks noGrp="1"/>
          </p:cNvSpPr>
          <p:nvPr>
            <p:ph type="sldNum" sz="quarter" idx="12"/>
          </p:nvPr>
        </p:nvSpPr>
        <p:spPr/>
        <p:txBody>
          <a:bodyPr/>
          <a:lstStyle/>
          <a:p>
            <a:fld id="{A1C298AD-042C-42F6-A3AF-34A68C812E19}" type="slidenum">
              <a:rPr lang="fr-FR" smtClean="0"/>
              <a:t>‹N°›</a:t>
            </a:fld>
            <a:endParaRPr lang="fr-FR"/>
          </a:p>
        </p:txBody>
      </p:sp>
    </p:spTree>
    <p:extLst>
      <p:ext uri="{BB962C8B-B14F-4D97-AF65-F5344CB8AC3E}">
        <p14:creationId xmlns:p14="http://schemas.microsoft.com/office/powerpoint/2010/main" val="174561501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9AD6E17-C579-5DA1-E5A7-5052E14930FC}"/>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043D3F84-080B-36E8-0902-3E581DE2954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6D21A856-678F-F831-943B-8056F6D75E7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8FF0436E-80FE-D593-EF00-D7EDEB0327D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5B2F8991-CFE9-8128-A6DD-733D20FB3F6C}"/>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6627CD94-CC74-56F0-2804-2097F0C9D7C2}"/>
              </a:ext>
            </a:extLst>
          </p:cNvPr>
          <p:cNvSpPr>
            <a:spLocks noGrp="1"/>
          </p:cNvSpPr>
          <p:nvPr>
            <p:ph type="dt" sz="half" idx="10"/>
          </p:nvPr>
        </p:nvSpPr>
        <p:spPr/>
        <p:txBody>
          <a:bodyPr/>
          <a:lstStyle/>
          <a:p>
            <a:fld id="{6A7A4EF8-BC99-4C6A-ABCB-63CAB9667B87}" type="datetimeFigureOut">
              <a:rPr lang="fr-FR" smtClean="0"/>
              <a:t>12/08/2024</a:t>
            </a:fld>
            <a:endParaRPr lang="fr-FR"/>
          </a:p>
        </p:txBody>
      </p:sp>
      <p:sp>
        <p:nvSpPr>
          <p:cNvPr id="8" name="Espace réservé du pied de page 7">
            <a:extLst>
              <a:ext uri="{FF2B5EF4-FFF2-40B4-BE49-F238E27FC236}">
                <a16:creationId xmlns:a16="http://schemas.microsoft.com/office/drawing/2014/main" id="{A4009F94-BC62-3566-7164-3756BC0AE330}"/>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A164F4C3-F795-EFA8-7B1E-304485DF742B}"/>
              </a:ext>
            </a:extLst>
          </p:cNvPr>
          <p:cNvSpPr>
            <a:spLocks noGrp="1"/>
          </p:cNvSpPr>
          <p:nvPr>
            <p:ph type="sldNum" sz="quarter" idx="12"/>
          </p:nvPr>
        </p:nvSpPr>
        <p:spPr/>
        <p:txBody>
          <a:bodyPr/>
          <a:lstStyle/>
          <a:p>
            <a:fld id="{A1C298AD-042C-42F6-A3AF-34A68C812E19}" type="slidenum">
              <a:rPr lang="fr-FR" smtClean="0"/>
              <a:t>‹N°›</a:t>
            </a:fld>
            <a:endParaRPr lang="fr-FR"/>
          </a:p>
        </p:txBody>
      </p:sp>
    </p:spTree>
    <p:extLst>
      <p:ext uri="{BB962C8B-B14F-4D97-AF65-F5344CB8AC3E}">
        <p14:creationId xmlns:p14="http://schemas.microsoft.com/office/powerpoint/2010/main" val="3387002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4730B6A-37CD-92D7-5EB4-4D50484F07C5}"/>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8FC8977C-DD66-7398-7A92-FDBB605B9053}"/>
              </a:ext>
            </a:extLst>
          </p:cNvPr>
          <p:cNvSpPr>
            <a:spLocks noGrp="1"/>
          </p:cNvSpPr>
          <p:nvPr>
            <p:ph type="dt" sz="half" idx="10"/>
          </p:nvPr>
        </p:nvSpPr>
        <p:spPr/>
        <p:txBody>
          <a:bodyPr/>
          <a:lstStyle/>
          <a:p>
            <a:fld id="{6A7A4EF8-BC99-4C6A-ABCB-63CAB9667B87}" type="datetimeFigureOut">
              <a:rPr lang="fr-FR" smtClean="0"/>
              <a:t>12/08/2024</a:t>
            </a:fld>
            <a:endParaRPr lang="fr-FR"/>
          </a:p>
        </p:txBody>
      </p:sp>
      <p:sp>
        <p:nvSpPr>
          <p:cNvPr id="4" name="Espace réservé du pied de page 3">
            <a:extLst>
              <a:ext uri="{FF2B5EF4-FFF2-40B4-BE49-F238E27FC236}">
                <a16:creationId xmlns:a16="http://schemas.microsoft.com/office/drawing/2014/main" id="{FA3EB392-1E58-DCB9-4007-A8FFC0F612BF}"/>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DF1D01D8-1005-1F2E-CE24-86F41A72198B}"/>
              </a:ext>
            </a:extLst>
          </p:cNvPr>
          <p:cNvSpPr>
            <a:spLocks noGrp="1"/>
          </p:cNvSpPr>
          <p:nvPr>
            <p:ph type="sldNum" sz="quarter" idx="12"/>
          </p:nvPr>
        </p:nvSpPr>
        <p:spPr/>
        <p:txBody>
          <a:bodyPr/>
          <a:lstStyle/>
          <a:p>
            <a:fld id="{A1C298AD-042C-42F6-A3AF-34A68C812E19}" type="slidenum">
              <a:rPr lang="fr-FR" smtClean="0"/>
              <a:t>‹N°›</a:t>
            </a:fld>
            <a:endParaRPr lang="fr-FR"/>
          </a:p>
        </p:txBody>
      </p:sp>
    </p:spTree>
    <p:extLst>
      <p:ext uri="{BB962C8B-B14F-4D97-AF65-F5344CB8AC3E}">
        <p14:creationId xmlns:p14="http://schemas.microsoft.com/office/powerpoint/2010/main" val="423268467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A65567A-4F93-E9A1-1F79-8F514027E458}"/>
              </a:ext>
            </a:extLst>
          </p:cNvPr>
          <p:cNvSpPr>
            <a:spLocks noGrp="1"/>
          </p:cNvSpPr>
          <p:nvPr>
            <p:ph type="dt" sz="half" idx="10"/>
          </p:nvPr>
        </p:nvSpPr>
        <p:spPr/>
        <p:txBody>
          <a:bodyPr/>
          <a:lstStyle/>
          <a:p>
            <a:fld id="{6A7A4EF8-BC99-4C6A-ABCB-63CAB9667B87}" type="datetimeFigureOut">
              <a:rPr lang="fr-FR" smtClean="0"/>
              <a:t>12/08/2024</a:t>
            </a:fld>
            <a:endParaRPr lang="fr-FR"/>
          </a:p>
        </p:txBody>
      </p:sp>
      <p:sp>
        <p:nvSpPr>
          <p:cNvPr id="3" name="Espace réservé du pied de page 2">
            <a:extLst>
              <a:ext uri="{FF2B5EF4-FFF2-40B4-BE49-F238E27FC236}">
                <a16:creationId xmlns:a16="http://schemas.microsoft.com/office/drawing/2014/main" id="{1723B98B-FEB7-F33B-3BD8-F92138BCD709}"/>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E1E760E7-5BC7-85CA-CE2D-14BD8EF1F1C3}"/>
              </a:ext>
            </a:extLst>
          </p:cNvPr>
          <p:cNvSpPr>
            <a:spLocks noGrp="1"/>
          </p:cNvSpPr>
          <p:nvPr>
            <p:ph type="sldNum" sz="quarter" idx="12"/>
          </p:nvPr>
        </p:nvSpPr>
        <p:spPr/>
        <p:txBody>
          <a:bodyPr/>
          <a:lstStyle/>
          <a:p>
            <a:fld id="{A1C298AD-042C-42F6-A3AF-34A68C812E19}" type="slidenum">
              <a:rPr lang="fr-FR" smtClean="0"/>
              <a:t>‹N°›</a:t>
            </a:fld>
            <a:endParaRPr lang="fr-FR"/>
          </a:p>
        </p:txBody>
      </p:sp>
    </p:spTree>
    <p:extLst>
      <p:ext uri="{BB962C8B-B14F-4D97-AF65-F5344CB8AC3E}">
        <p14:creationId xmlns:p14="http://schemas.microsoft.com/office/powerpoint/2010/main" val="37932278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5693F37-0D98-A873-27A5-71EAF86A95F7}"/>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7D17DFB0-9320-7A3E-F457-AE92397836E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1082006E-46B4-02F4-291D-5DD0AFFDF7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EA925C5-A903-EEA6-7D5C-2C57B70BDA68}"/>
              </a:ext>
            </a:extLst>
          </p:cNvPr>
          <p:cNvSpPr>
            <a:spLocks noGrp="1"/>
          </p:cNvSpPr>
          <p:nvPr>
            <p:ph type="dt" sz="half" idx="10"/>
          </p:nvPr>
        </p:nvSpPr>
        <p:spPr/>
        <p:txBody>
          <a:bodyPr/>
          <a:lstStyle/>
          <a:p>
            <a:fld id="{6A7A4EF8-BC99-4C6A-ABCB-63CAB9667B87}" type="datetimeFigureOut">
              <a:rPr lang="fr-FR" smtClean="0"/>
              <a:t>12/08/2024</a:t>
            </a:fld>
            <a:endParaRPr lang="fr-FR"/>
          </a:p>
        </p:txBody>
      </p:sp>
      <p:sp>
        <p:nvSpPr>
          <p:cNvPr id="6" name="Espace réservé du pied de page 5">
            <a:extLst>
              <a:ext uri="{FF2B5EF4-FFF2-40B4-BE49-F238E27FC236}">
                <a16:creationId xmlns:a16="http://schemas.microsoft.com/office/drawing/2014/main" id="{13D35199-1AFF-3B6B-29FA-756C4F05111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794FEB0-D63A-B461-B18A-0E7B4C5AB12C}"/>
              </a:ext>
            </a:extLst>
          </p:cNvPr>
          <p:cNvSpPr>
            <a:spLocks noGrp="1"/>
          </p:cNvSpPr>
          <p:nvPr>
            <p:ph type="sldNum" sz="quarter" idx="12"/>
          </p:nvPr>
        </p:nvSpPr>
        <p:spPr/>
        <p:txBody>
          <a:bodyPr/>
          <a:lstStyle/>
          <a:p>
            <a:fld id="{A1C298AD-042C-42F6-A3AF-34A68C812E19}" type="slidenum">
              <a:rPr lang="fr-FR" smtClean="0"/>
              <a:t>‹N°›</a:t>
            </a:fld>
            <a:endParaRPr lang="fr-FR"/>
          </a:p>
        </p:txBody>
      </p:sp>
    </p:spTree>
    <p:extLst>
      <p:ext uri="{BB962C8B-B14F-4D97-AF65-F5344CB8AC3E}">
        <p14:creationId xmlns:p14="http://schemas.microsoft.com/office/powerpoint/2010/main" val="35845915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B7B1072-DD93-7984-C5D7-5886EC362A9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24091C78-D183-EB9E-5DDC-33F215564D4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E47A923F-18AE-4F9D-CCEB-444537058DA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C813B6A-82BA-F5B4-A6B5-96AD6097848F}"/>
              </a:ext>
            </a:extLst>
          </p:cNvPr>
          <p:cNvSpPr>
            <a:spLocks noGrp="1"/>
          </p:cNvSpPr>
          <p:nvPr>
            <p:ph type="dt" sz="half" idx="10"/>
          </p:nvPr>
        </p:nvSpPr>
        <p:spPr/>
        <p:txBody>
          <a:bodyPr/>
          <a:lstStyle/>
          <a:p>
            <a:fld id="{6A7A4EF8-BC99-4C6A-ABCB-63CAB9667B87}" type="datetimeFigureOut">
              <a:rPr lang="fr-FR" smtClean="0"/>
              <a:t>12/08/2024</a:t>
            </a:fld>
            <a:endParaRPr lang="fr-FR"/>
          </a:p>
        </p:txBody>
      </p:sp>
      <p:sp>
        <p:nvSpPr>
          <p:cNvPr id="6" name="Espace réservé du pied de page 5">
            <a:extLst>
              <a:ext uri="{FF2B5EF4-FFF2-40B4-BE49-F238E27FC236}">
                <a16:creationId xmlns:a16="http://schemas.microsoft.com/office/drawing/2014/main" id="{578FC090-22E0-D56B-AD45-DCB5D38CA17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A4748B8-1B66-B364-BEBE-DC2943B969E2}"/>
              </a:ext>
            </a:extLst>
          </p:cNvPr>
          <p:cNvSpPr>
            <a:spLocks noGrp="1"/>
          </p:cNvSpPr>
          <p:nvPr>
            <p:ph type="sldNum" sz="quarter" idx="12"/>
          </p:nvPr>
        </p:nvSpPr>
        <p:spPr/>
        <p:txBody>
          <a:bodyPr/>
          <a:lstStyle/>
          <a:p>
            <a:fld id="{A1C298AD-042C-42F6-A3AF-34A68C812E19}" type="slidenum">
              <a:rPr lang="fr-FR" smtClean="0"/>
              <a:t>‹N°›</a:t>
            </a:fld>
            <a:endParaRPr lang="fr-FR"/>
          </a:p>
        </p:txBody>
      </p:sp>
    </p:spTree>
    <p:extLst>
      <p:ext uri="{BB962C8B-B14F-4D97-AF65-F5344CB8AC3E}">
        <p14:creationId xmlns:p14="http://schemas.microsoft.com/office/powerpoint/2010/main" val="214038810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E22DDA-4CCE-1F0B-2F3F-A300B9CE4163}"/>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305044AC-92AE-8384-35BD-901AE3BD3943}"/>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6C98122-1C0E-A0F3-F080-28C57E861D15}"/>
              </a:ext>
            </a:extLst>
          </p:cNvPr>
          <p:cNvSpPr>
            <a:spLocks noGrp="1"/>
          </p:cNvSpPr>
          <p:nvPr>
            <p:ph type="dt" sz="half" idx="10"/>
          </p:nvPr>
        </p:nvSpPr>
        <p:spPr/>
        <p:txBody>
          <a:bodyPr/>
          <a:lstStyle/>
          <a:p>
            <a:fld id="{6A7A4EF8-BC99-4C6A-ABCB-63CAB9667B87}" type="datetimeFigureOut">
              <a:rPr lang="fr-FR" smtClean="0"/>
              <a:t>12/08/2024</a:t>
            </a:fld>
            <a:endParaRPr lang="fr-FR"/>
          </a:p>
        </p:txBody>
      </p:sp>
      <p:sp>
        <p:nvSpPr>
          <p:cNvPr id="5" name="Espace réservé du pied de page 4">
            <a:extLst>
              <a:ext uri="{FF2B5EF4-FFF2-40B4-BE49-F238E27FC236}">
                <a16:creationId xmlns:a16="http://schemas.microsoft.com/office/drawing/2014/main" id="{FC4DEA42-2C84-4FFA-1B4E-17A990FDD91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10AC2D1-7870-90E3-22BF-5273E3A4A3CC}"/>
              </a:ext>
            </a:extLst>
          </p:cNvPr>
          <p:cNvSpPr>
            <a:spLocks noGrp="1"/>
          </p:cNvSpPr>
          <p:nvPr>
            <p:ph type="sldNum" sz="quarter" idx="12"/>
          </p:nvPr>
        </p:nvSpPr>
        <p:spPr/>
        <p:txBody>
          <a:bodyPr/>
          <a:lstStyle/>
          <a:p>
            <a:fld id="{A1C298AD-042C-42F6-A3AF-34A68C812E19}" type="slidenum">
              <a:rPr lang="fr-FR" smtClean="0"/>
              <a:t>‹N°›</a:t>
            </a:fld>
            <a:endParaRPr lang="fr-FR"/>
          </a:p>
        </p:txBody>
      </p:sp>
    </p:spTree>
    <p:extLst>
      <p:ext uri="{BB962C8B-B14F-4D97-AF65-F5344CB8AC3E}">
        <p14:creationId xmlns:p14="http://schemas.microsoft.com/office/powerpoint/2010/main" val="10711074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AE920954-A1D9-2A27-EEC4-59926BD8CE48}"/>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E03824CF-5A66-3CA5-2CA3-4E10327EA778}"/>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AF1C3B1-2CB2-B4D3-E9F1-832668CDDBD8}"/>
              </a:ext>
            </a:extLst>
          </p:cNvPr>
          <p:cNvSpPr>
            <a:spLocks noGrp="1"/>
          </p:cNvSpPr>
          <p:nvPr>
            <p:ph type="dt" sz="half" idx="10"/>
          </p:nvPr>
        </p:nvSpPr>
        <p:spPr/>
        <p:txBody>
          <a:bodyPr/>
          <a:lstStyle/>
          <a:p>
            <a:fld id="{6A7A4EF8-BC99-4C6A-ABCB-63CAB9667B87}" type="datetimeFigureOut">
              <a:rPr lang="fr-FR" smtClean="0"/>
              <a:t>12/08/2024</a:t>
            </a:fld>
            <a:endParaRPr lang="fr-FR"/>
          </a:p>
        </p:txBody>
      </p:sp>
      <p:sp>
        <p:nvSpPr>
          <p:cNvPr id="5" name="Espace réservé du pied de page 4">
            <a:extLst>
              <a:ext uri="{FF2B5EF4-FFF2-40B4-BE49-F238E27FC236}">
                <a16:creationId xmlns:a16="http://schemas.microsoft.com/office/drawing/2014/main" id="{4DF55826-8E29-560D-6F5F-4A04AB6D4B1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2780F4E-02E3-4AD7-9049-FE49BAF836F4}"/>
              </a:ext>
            </a:extLst>
          </p:cNvPr>
          <p:cNvSpPr>
            <a:spLocks noGrp="1"/>
          </p:cNvSpPr>
          <p:nvPr>
            <p:ph type="sldNum" sz="quarter" idx="12"/>
          </p:nvPr>
        </p:nvSpPr>
        <p:spPr/>
        <p:txBody>
          <a:bodyPr/>
          <a:lstStyle/>
          <a:p>
            <a:fld id="{A1C298AD-042C-42F6-A3AF-34A68C812E19}" type="slidenum">
              <a:rPr lang="fr-FR" smtClean="0"/>
              <a:t>‹N°›</a:t>
            </a:fld>
            <a:endParaRPr lang="fr-FR"/>
          </a:p>
        </p:txBody>
      </p:sp>
    </p:spTree>
    <p:extLst>
      <p:ext uri="{BB962C8B-B14F-4D97-AF65-F5344CB8AC3E}">
        <p14:creationId xmlns:p14="http://schemas.microsoft.com/office/powerpoint/2010/main" val="107810349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80">
          <a:fgClr>
            <a:srgbClr val="7030A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A146680E-8234-5210-6FE2-3D20F3B58CD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54F76C6E-9165-A43E-946D-DE14B9912CC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D1070F4-4824-1090-DC3C-D0B062B6A0E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A7A4EF8-BC99-4C6A-ABCB-63CAB9667B87}" type="datetimeFigureOut">
              <a:rPr lang="fr-FR" smtClean="0"/>
              <a:t>12/08/2024</a:t>
            </a:fld>
            <a:endParaRPr lang="fr-FR"/>
          </a:p>
        </p:txBody>
      </p:sp>
      <p:sp>
        <p:nvSpPr>
          <p:cNvPr id="5" name="Espace réservé du pied de page 4">
            <a:extLst>
              <a:ext uri="{FF2B5EF4-FFF2-40B4-BE49-F238E27FC236}">
                <a16:creationId xmlns:a16="http://schemas.microsoft.com/office/drawing/2014/main" id="{E520682E-842C-154B-CD99-451200EBC0F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7A94205D-449C-E9AE-1FEE-8C3D56B44A7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1C298AD-042C-42F6-A3AF-34A68C812E19}" type="slidenum">
              <a:rPr lang="fr-FR" smtClean="0"/>
              <a:t>‹N°›</a:t>
            </a:fld>
            <a:endParaRPr lang="fr-FR"/>
          </a:p>
        </p:txBody>
      </p:sp>
    </p:spTree>
    <p:extLst>
      <p:ext uri="{BB962C8B-B14F-4D97-AF65-F5344CB8AC3E}">
        <p14:creationId xmlns:p14="http://schemas.microsoft.com/office/powerpoint/2010/main" val="31981380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lieu de culte&#10;&#10;Description générée automatiquement">
            <a:extLst>
              <a:ext uri="{FF2B5EF4-FFF2-40B4-BE49-F238E27FC236}">
                <a16:creationId xmlns:a16="http://schemas.microsoft.com/office/drawing/2014/main" id="{095B6D5C-1EA3-0ED0-E6E1-1F7E28F634E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20758" y="189000"/>
            <a:ext cx="4320000" cy="648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69AA8AF4-61F3-23B9-09C0-7939B7951AD3}"/>
              </a:ext>
            </a:extLst>
          </p:cNvPr>
          <p:cNvSpPr txBox="1"/>
          <p:nvPr/>
        </p:nvSpPr>
        <p:spPr>
          <a:xfrm>
            <a:off x="8291365" y="2474893"/>
            <a:ext cx="4206240" cy="954107"/>
          </a:xfrm>
          <a:prstGeom prst="rect">
            <a:avLst/>
          </a:prstGeom>
          <a:noFill/>
        </p:spPr>
        <p:txBody>
          <a:bodyPr wrap="square" rtlCol="0">
            <a:spAutoFit/>
          </a:bodyPr>
          <a:lstStyle/>
          <a:p>
            <a:r>
              <a:rPr lang="fr-FR" sz="2800" b="1">
                <a:solidFill>
                  <a:srgbClr val="FFFF00"/>
                </a:solidFill>
              </a:rPr>
              <a:t> Cathédrale de Santa María de Burgos</a:t>
            </a:r>
            <a:endParaRPr lang="fr-FR" sz="2800" b="1" dirty="0">
              <a:solidFill>
                <a:srgbClr val="FFFF00"/>
              </a:solidFill>
            </a:endParaRPr>
          </a:p>
        </p:txBody>
      </p:sp>
    </p:spTree>
    <p:extLst>
      <p:ext uri="{BB962C8B-B14F-4D97-AF65-F5344CB8AC3E}">
        <p14:creationId xmlns:p14="http://schemas.microsoft.com/office/powerpoint/2010/main" val="118001501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sndAc>
          <p:stSnd loop="1">
            <p:snd r:embed="rId2" name="Canto Gregoriano CREDO IN UNUM DEUM, Schola Gregoriana Mediolanensis, Dir. Giovanni Vianini.wav"/>
          </p:stSnd>
        </p:sndAc>
      </p:transition>
    </mc:Choice>
    <mc:Fallback>
      <p:transition spd="slow" advClick="0" advTm="8000">
        <p:fade/>
        <p:sndAc>
          <p:stSnd loop="1">
            <p:snd r:embed="rId2" name="Canto Gregoriano CREDO IN UNUM DEUM, Schola Gregoriana Mediolanensis, Dir. Giovanni Vianini.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647F562-C4D3-F669-5813-B797590A292F}"/>
              </a:ext>
            </a:extLst>
          </p:cNvPr>
          <p:cNvSpPr/>
          <p:nvPr/>
        </p:nvSpPr>
        <p:spPr>
          <a:xfrm>
            <a:off x="-139849" y="0"/>
            <a:ext cx="12331849"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000" b="1" dirty="0">
                <a:solidFill>
                  <a:srgbClr val="FFFF00"/>
                </a:solidFill>
              </a:rPr>
              <a:t>Déclarée Patrimoine mondial lors de la 88e session du Comité du patrimoine mondial en 1984 et troisième cathédrale d'Espagne par ses dimensions, après Séville et Tolède, la cathédrale Sainte-Marie de Burgos, remarquable édifice gothique, a su adapter le style fleuri venu de France et d'Allemagne au style décoratif espagnol. Les nombreuses œuvres d'art qui se trouvent à l'intérieur en font un musée grandiose de la sculpture gothique européenne.</a:t>
            </a:r>
          </a:p>
        </p:txBody>
      </p:sp>
    </p:spTree>
    <p:extLst>
      <p:ext uri="{BB962C8B-B14F-4D97-AF65-F5344CB8AC3E}">
        <p14:creationId xmlns:p14="http://schemas.microsoft.com/office/powerpoint/2010/main" val="7846973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ciel, Architecture médiévale&#10;&#10;Description générée automatiquement">
            <a:extLst>
              <a:ext uri="{FF2B5EF4-FFF2-40B4-BE49-F238E27FC236}">
                <a16:creationId xmlns:a16="http://schemas.microsoft.com/office/drawing/2014/main" id="{F082179D-FFD5-CA7D-44C5-0CFD50D0DA9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36000" y="189000"/>
            <a:ext cx="4320000" cy="6480000"/>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sp>
        <p:nvSpPr>
          <p:cNvPr id="4" name="ZoneTexte 3">
            <a:extLst>
              <a:ext uri="{FF2B5EF4-FFF2-40B4-BE49-F238E27FC236}">
                <a16:creationId xmlns:a16="http://schemas.microsoft.com/office/drawing/2014/main" id="{97A2BEF6-4253-27EA-EBAC-E5BABEE94F15}"/>
              </a:ext>
            </a:extLst>
          </p:cNvPr>
          <p:cNvSpPr txBox="1"/>
          <p:nvPr/>
        </p:nvSpPr>
        <p:spPr>
          <a:xfrm>
            <a:off x="0" y="1258644"/>
            <a:ext cx="3603812" cy="4524315"/>
          </a:xfrm>
          <a:prstGeom prst="rect">
            <a:avLst/>
          </a:prstGeom>
          <a:noFill/>
        </p:spPr>
        <p:txBody>
          <a:bodyPr wrap="square" rtlCol="0">
            <a:spAutoFit/>
          </a:bodyPr>
          <a:lstStyle/>
          <a:p>
            <a:r>
              <a:rPr lang="fr-FR" sz="2400" b="1" dirty="0">
                <a:solidFill>
                  <a:srgbClr val="FFFF00"/>
                </a:solidFill>
              </a:rPr>
              <a:t> La cathédrale de Burgos a été déclarée site du patrimoine mondial par l'UNESCO le 31 octobre 1984. C'est la seule cathédrale espagnole qui possède cette distinction de l'UNESCO de manière indépendante, sans être liée au centre historique d'une ville.</a:t>
            </a:r>
          </a:p>
        </p:txBody>
      </p:sp>
    </p:spTree>
    <p:extLst>
      <p:ext uri="{BB962C8B-B14F-4D97-AF65-F5344CB8AC3E}">
        <p14:creationId xmlns:p14="http://schemas.microsoft.com/office/powerpoint/2010/main" val="33036503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4">
                                            <p:txEl>
                                              <p:pRg st="0" end="0"/>
                                            </p:txEl>
                                          </p:spTgt>
                                        </p:tgtEl>
                                        <p:attrNameLst>
                                          <p:attrName>style.visibility</p:attrName>
                                        </p:attrNameLst>
                                      </p:cBhvr>
                                      <p:to>
                                        <p:strVal val="visible"/>
                                      </p:to>
                                    </p:set>
                                    <p:set>
                                      <p:cBhvr>
                                        <p:cTn id="7" dur="455" fill="hold">
                                          <p:stCondLst>
                                            <p:cond delay="0"/>
                                          </p:stCondLst>
                                        </p:cTn>
                                        <p:tgtEl>
                                          <p:spTgt spid="4">
                                            <p:txEl>
                                              <p:pRg st="0" end="0"/>
                                            </p:txEl>
                                          </p:spTgt>
                                        </p:tgtEl>
                                        <p:attrNameLst>
                                          <p:attrName>style.rotation</p:attrName>
                                        </p:attrNameLst>
                                      </p:cBhvr>
                                      <p:to>
                                        <p:strVal val="-45.0"/>
                                      </p:to>
                                    </p:set>
                                    <p:anim calcmode="lin" valueType="num">
                                      <p:cBhvr>
                                        <p:cTn id="8"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statue, Sculpture sur pierre, Sculpture, Artefact&#10;&#10;Description générée automatiquement">
            <a:extLst>
              <a:ext uri="{FF2B5EF4-FFF2-40B4-BE49-F238E27FC236}">
                <a16:creationId xmlns:a16="http://schemas.microsoft.com/office/drawing/2014/main" id="{7341D4A5-6383-7DBD-14CA-A415814FED4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966184" y="343981"/>
            <a:ext cx="4068000" cy="6170037"/>
          </a:xfrm>
          <a:prstGeom prst="rect">
            <a:avLst/>
          </a:prstGeom>
          <a:ln w="2286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8AD04BE5-4393-65C7-1DE7-25E9CD1F9E27}"/>
              </a:ext>
            </a:extLst>
          </p:cNvPr>
          <p:cNvSpPr txBox="1"/>
          <p:nvPr/>
        </p:nvSpPr>
        <p:spPr>
          <a:xfrm>
            <a:off x="8498541" y="2603352"/>
            <a:ext cx="3227294" cy="2215991"/>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Vielle à roue du XIIIe siècle, représentée sur un chapiteau de la cathédrale (portail de </a:t>
            </a:r>
            <a:r>
              <a:rPr lang="fr-FR" sz="2400" b="1" dirty="0" err="1">
                <a:solidFill>
                  <a:srgbClr val="FFFF00"/>
                </a:solidFill>
              </a:rPr>
              <a:t>Sarmental</a:t>
            </a:r>
            <a:r>
              <a:rPr lang="fr-FR" sz="2400" b="1" dirty="0">
                <a:solidFill>
                  <a:srgbClr val="FFFF00"/>
                </a:solidFill>
              </a:rPr>
              <a:t>)</a:t>
            </a:r>
          </a:p>
        </p:txBody>
      </p:sp>
    </p:spTree>
    <p:extLst>
      <p:ext uri="{BB962C8B-B14F-4D97-AF65-F5344CB8AC3E}">
        <p14:creationId xmlns:p14="http://schemas.microsoft.com/office/powerpoint/2010/main" val="25896895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tour, ciel, maison&#10;&#10;Description générée automatiquement">
            <a:extLst>
              <a:ext uri="{FF2B5EF4-FFF2-40B4-BE49-F238E27FC236}">
                <a16:creationId xmlns:a16="http://schemas.microsoft.com/office/drawing/2014/main" id="{3A6FB31F-3F6A-1FD9-367D-098C7727D0E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76000" y="189000"/>
            <a:ext cx="8640000" cy="6480000"/>
          </a:xfrm>
          <a:prstGeom prst="rect">
            <a:avLst/>
          </a:prstGeom>
          <a:effectLst>
            <a:softEdge rad="317500"/>
          </a:effectLst>
        </p:spPr>
      </p:pic>
      <p:sp>
        <p:nvSpPr>
          <p:cNvPr id="4" name="ZoneTexte 3">
            <a:extLst>
              <a:ext uri="{FF2B5EF4-FFF2-40B4-BE49-F238E27FC236}">
                <a16:creationId xmlns:a16="http://schemas.microsoft.com/office/drawing/2014/main" id="{5BF5892C-7264-4244-BF01-61BE9AE27CCB}"/>
              </a:ext>
            </a:extLst>
          </p:cNvPr>
          <p:cNvSpPr txBox="1"/>
          <p:nvPr/>
        </p:nvSpPr>
        <p:spPr>
          <a:xfrm>
            <a:off x="3958813" y="4180344"/>
            <a:ext cx="8372047"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Vue générale de la cathédrale.</a:t>
            </a:r>
          </a:p>
        </p:txBody>
      </p:sp>
    </p:spTree>
    <p:extLst>
      <p:ext uri="{BB962C8B-B14F-4D97-AF65-F5344CB8AC3E}">
        <p14:creationId xmlns:p14="http://schemas.microsoft.com/office/powerpoint/2010/main" val="11054056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Architecture médiévale&#10;&#10;Description générée automatiquement">
            <a:extLst>
              <a:ext uri="{FF2B5EF4-FFF2-40B4-BE49-F238E27FC236}">
                <a16:creationId xmlns:a16="http://schemas.microsoft.com/office/drawing/2014/main" id="{5C805179-F489-EBF1-81EB-FCF782BB2B9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06906" y="268639"/>
            <a:ext cx="8378187" cy="6120000"/>
          </a:xfrm>
          <a:prstGeom prst="rect">
            <a:avLst/>
          </a:prstGeom>
          <a:effectLst>
            <a:softEdge rad="127000"/>
          </a:effectLst>
        </p:spPr>
      </p:pic>
      <p:sp>
        <p:nvSpPr>
          <p:cNvPr id="4" name="ZoneTexte 3">
            <a:extLst>
              <a:ext uri="{FF2B5EF4-FFF2-40B4-BE49-F238E27FC236}">
                <a16:creationId xmlns:a16="http://schemas.microsoft.com/office/drawing/2014/main" id="{23D15BC2-5BC7-C3C9-2130-148827E2F5CF}"/>
              </a:ext>
            </a:extLst>
          </p:cNvPr>
          <p:cNvSpPr txBox="1"/>
          <p:nvPr/>
        </p:nvSpPr>
        <p:spPr>
          <a:xfrm>
            <a:off x="5303520" y="4180344"/>
            <a:ext cx="7982174"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Façade sud.</a:t>
            </a:r>
          </a:p>
        </p:txBody>
      </p:sp>
    </p:spTree>
    <p:extLst>
      <p:ext uri="{BB962C8B-B14F-4D97-AF65-F5344CB8AC3E}">
        <p14:creationId xmlns:p14="http://schemas.microsoft.com/office/powerpoint/2010/main" val="17819601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Architecture médiévale&#10;&#10;Description générée automatiquement">
            <a:extLst>
              <a:ext uri="{FF2B5EF4-FFF2-40B4-BE49-F238E27FC236}">
                <a16:creationId xmlns:a16="http://schemas.microsoft.com/office/drawing/2014/main" id="{860D5A68-9413-C1E6-C9B7-38335152E5F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43932" y="459000"/>
            <a:ext cx="3946845"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9D68D3D-2B74-5649-89C8-999ABF203248}"/>
              </a:ext>
            </a:extLst>
          </p:cNvPr>
          <p:cNvSpPr txBox="1"/>
          <p:nvPr/>
        </p:nvSpPr>
        <p:spPr>
          <a:xfrm>
            <a:off x="653239" y="1170878"/>
            <a:ext cx="3590693"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Portail de </a:t>
            </a:r>
            <a:r>
              <a:rPr lang="fr-FR" sz="2400" b="1" dirty="0" err="1">
                <a:solidFill>
                  <a:srgbClr val="FFFF00"/>
                </a:solidFill>
              </a:rPr>
              <a:t>Sarmental</a:t>
            </a:r>
            <a:r>
              <a:rPr lang="fr-FR" sz="2400" b="1" dirty="0">
                <a:solidFill>
                  <a:srgbClr val="FFFF00"/>
                </a:solidFill>
              </a:rPr>
              <a:t>.</a:t>
            </a:r>
          </a:p>
        </p:txBody>
      </p:sp>
    </p:spTree>
    <p:extLst>
      <p:ext uri="{BB962C8B-B14F-4D97-AF65-F5344CB8AC3E}">
        <p14:creationId xmlns:p14="http://schemas.microsoft.com/office/powerpoint/2010/main" val="25440576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lieu de culte, Architecture médiévale&#10;&#10;Description générée automatiquement">
            <a:extLst>
              <a:ext uri="{FF2B5EF4-FFF2-40B4-BE49-F238E27FC236}">
                <a16:creationId xmlns:a16="http://schemas.microsoft.com/office/drawing/2014/main" id="{ACB045FA-FCD6-D40D-C5EF-6A843F3470D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0000" y="364500"/>
            <a:ext cx="8172000" cy="6129000"/>
          </a:xfrm>
          <a:prstGeom prst="rect">
            <a:avLst/>
          </a:prstGeom>
          <a:effectLst>
            <a:softEdge rad="127000"/>
          </a:effectLst>
        </p:spPr>
      </p:pic>
      <p:sp>
        <p:nvSpPr>
          <p:cNvPr id="4" name="ZoneTexte 3">
            <a:extLst>
              <a:ext uri="{FF2B5EF4-FFF2-40B4-BE49-F238E27FC236}">
                <a16:creationId xmlns:a16="http://schemas.microsoft.com/office/drawing/2014/main" id="{C02C86D6-5AFA-6E28-294C-C50E1E726B78}"/>
              </a:ext>
            </a:extLst>
          </p:cNvPr>
          <p:cNvSpPr txBox="1"/>
          <p:nvPr/>
        </p:nvSpPr>
        <p:spPr>
          <a:xfrm>
            <a:off x="3969572" y="4180344"/>
            <a:ext cx="7024743"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Portail de la façade principale.</a:t>
            </a:r>
          </a:p>
        </p:txBody>
      </p:sp>
    </p:spTree>
    <p:extLst>
      <p:ext uri="{BB962C8B-B14F-4D97-AF65-F5344CB8AC3E}">
        <p14:creationId xmlns:p14="http://schemas.microsoft.com/office/powerpoint/2010/main" val="40950958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Lieux sacrés, lieu de culte, art, sanctuaire&#10;&#10;Description générée automatiquement">
            <a:extLst>
              <a:ext uri="{FF2B5EF4-FFF2-40B4-BE49-F238E27FC236}">
                <a16:creationId xmlns:a16="http://schemas.microsoft.com/office/drawing/2014/main" id="{5A4942BD-0EF4-4BB6-3FA7-BEC63B0F550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53062" y="369000"/>
            <a:ext cx="6120000" cy="6120000"/>
          </a:xfrm>
          <a:prstGeom prst="rect">
            <a:avLst/>
          </a:prstGeom>
          <a:effectLst>
            <a:softEdge rad="127000"/>
          </a:effectLst>
        </p:spPr>
      </p:pic>
      <p:sp>
        <p:nvSpPr>
          <p:cNvPr id="4" name="ZoneTexte 3">
            <a:extLst>
              <a:ext uri="{FF2B5EF4-FFF2-40B4-BE49-F238E27FC236}">
                <a16:creationId xmlns:a16="http://schemas.microsoft.com/office/drawing/2014/main" id="{4D9B2C32-1C0C-3739-97DA-C9AC722572B0}"/>
              </a:ext>
            </a:extLst>
          </p:cNvPr>
          <p:cNvSpPr txBox="1"/>
          <p:nvPr/>
        </p:nvSpPr>
        <p:spPr>
          <a:xfrm>
            <a:off x="2302136" y="6258167"/>
            <a:ext cx="8907331" cy="461665"/>
          </a:xfrm>
          <a:prstGeom prst="rect">
            <a:avLst/>
          </a:prstGeom>
          <a:noFill/>
        </p:spPr>
        <p:txBody>
          <a:bodyPr wrap="square" rtlCol="0">
            <a:spAutoFit/>
          </a:bodyPr>
          <a:lstStyle/>
          <a:p>
            <a:r>
              <a:rPr lang="fr-FR" sz="2400" b="1">
                <a:solidFill>
                  <a:srgbClr val="FFFF00"/>
                </a:solidFill>
              </a:rPr>
              <a:t>Tympan de la porte de la chapelle du Corpus Christi.</a:t>
            </a:r>
            <a:endParaRPr lang="fr-FR" sz="2400" b="1" dirty="0">
              <a:solidFill>
                <a:srgbClr val="FFFF00"/>
              </a:solidFill>
            </a:endParaRPr>
          </a:p>
        </p:txBody>
      </p:sp>
    </p:spTree>
    <p:extLst>
      <p:ext uri="{BB962C8B-B14F-4D97-AF65-F5344CB8AC3E}">
        <p14:creationId xmlns:p14="http://schemas.microsoft.com/office/powerpoint/2010/main" val="24386203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hapelle, bâtiment, cathédrale, Lieux sacrés&#10;&#10;Description générée automatiquement">
            <a:extLst>
              <a:ext uri="{FF2B5EF4-FFF2-40B4-BE49-F238E27FC236}">
                <a16:creationId xmlns:a16="http://schemas.microsoft.com/office/drawing/2014/main" id="{A620AC14-6C9A-7C7D-AFE6-A836E15F9C9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63727" y="369000"/>
            <a:ext cx="4080000" cy="612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C26753B-CBAF-FE67-B9C7-328302096808}"/>
              </a:ext>
            </a:extLst>
          </p:cNvPr>
          <p:cNvSpPr txBox="1"/>
          <p:nvPr/>
        </p:nvSpPr>
        <p:spPr>
          <a:xfrm>
            <a:off x="8347934" y="1183341"/>
            <a:ext cx="3399416"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Nef centrale.</a:t>
            </a:r>
          </a:p>
        </p:txBody>
      </p:sp>
    </p:spTree>
    <p:extLst>
      <p:ext uri="{BB962C8B-B14F-4D97-AF65-F5344CB8AC3E}">
        <p14:creationId xmlns:p14="http://schemas.microsoft.com/office/powerpoint/2010/main" val="1710725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eubles, intérieur, sol, table&#10;&#10;Description générée automatiquement">
            <a:extLst>
              <a:ext uri="{FF2B5EF4-FFF2-40B4-BE49-F238E27FC236}">
                <a16:creationId xmlns:a16="http://schemas.microsoft.com/office/drawing/2014/main" id="{D0389F52-DC14-714A-6BAB-80444F5D297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4199" y="258197"/>
            <a:ext cx="9183602" cy="6120000"/>
          </a:xfrm>
          <a:prstGeom prst="rect">
            <a:avLst/>
          </a:prstGeom>
          <a:effectLst>
            <a:softEdge rad="635000"/>
          </a:effectLst>
        </p:spPr>
      </p:pic>
      <p:sp>
        <p:nvSpPr>
          <p:cNvPr id="4" name="ZoneTexte 3">
            <a:extLst>
              <a:ext uri="{FF2B5EF4-FFF2-40B4-BE49-F238E27FC236}">
                <a16:creationId xmlns:a16="http://schemas.microsoft.com/office/drawing/2014/main" id="{26063A70-E052-46C0-A1CA-DE6A51E42301}"/>
              </a:ext>
            </a:extLst>
          </p:cNvPr>
          <p:cNvSpPr txBox="1"/>
          <p:nvPr/>
        </p:nvSpPr>
        <p:spPr>
          <a:xfrm>
            <a:off x="1269403" y="5916532"/>
            <a:ext cx="10789920" cy="461665"/>
          </a:xfrm>
          <a:prstGeom prst="rect">
            <a:avLst/>
          </a:prstGeom>
          <a:noFill/>
        </p:spPr>
        <p:txBody>
          <a:bodyPr wrap="square" rtlCol="0">
            <a:spAutoFit/>
          </a:bodyPr>
          <a:lstStyle/>
          <a:p>
            <a:r>
              <a:rPr lang="fr-FR" sz="2400" b="1">
                <a:solidFill>
                  <a:srgbClr val="FFFF00"/>
                </a:solidFill>
              </a:rPr>
              <a:t>Le chœur avec ses 133 stalles et la tombe de l'évêque Maurice (es) (es).</a:t>
            </a:r>
            <a:endParaRPr lang="fr-FR" sz="2400" b="1" dirty="0">
              <a:solidFill>
                <a:srgbClr val="FFFF00"/>
              </a:solidFill>
            </a:endParaRPr>
          </a:p>
        </p:txBody>
      </p:sp>
    </p:spTree>
    <p:extLst>
      <p:ext uri="{BB962C8B-B14F-4D97-AF65-F5344CB8AC3E}">
        <p14:creationId xmlns:p14="http://schemas.microsoft.com/office/powerpoint/2010/main" val="14047993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Symétrie, bâtiment, art, Moulures&#10;&#10;Description générée automatiquement">
            <a:extLst>
              <a:ext uri="{FF2B5EF4-FFF2-40B4-BE49-F238E27FC236}">
                <a16:creationId xmlns:a16="http://schemas.microsoft.com/office/drawing/2014/main" id="{14C7383B-4D1F-26C3-F36A-55E2A8CB047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70508" y="369000"/>
            <a:ext cx="8050984" cy="6120000"/>
          </a:xfrm>
          <a:prstGeom prst="rect">
            <a:avLst/>
          </a:prstGeom>
          <a:effectLst>
            <a:softEdge rad="127000"/>
          </a:effectLst>
        </p:spPr>
      </p:pic>
      <p:sp>
        <p:nvSpPr>
          <p:cNvPr id="4" name="ZoneTexte 3">
            <a:extLst>
              <a:ext uri="{FF2B5EF4-FFF2-40B4-BE49-F238E27FC236}">
                <a16:creationId xmlns:a16="http://schemas.microsoft.com/office/drawing/2014/main" id="{185E7150-FF9C-AD35-9091-76B243D261E8}"/>
              </a:ext>
            </a:extLst>
          </p:cNvPr>
          <p:cNvSpPr txBox="1"/>
          <p:nvPr/>
        </p:nvSpPr>
        <p:spPr>
          <a:xfrm>
            <a:off x="3609530" y="6258167"/>
            <a:ext cx="7121562" cy="461665"/>
          </a:xfrm>
          <a:prstGeom prst="rect">
            <a:avLst/>
          </a:prstGeom>
          <a:noFill/>
        </p:spPr>
        <p:txBody>
          <a:bodyPr wrap="square" rtlCol="0">
            <a:spAutoFit/>
          </a:bodyPr>
          <a:lstStyle/>
          <a:p>
            <a:r>
              <a:rPr lang="fr-FR" sz="2400" b="1">
                <a:solidFill>
                  <a:srgbClr val="FFFF00"/>
                </a:solidFill>
              </a:rPr>
              <a:t>Coupole de la croisée du transept.</a:t>
            </a:r>
            <a:endParaRPr lang="fr-FR" sz="2400" b="1" dirty="0">
              <a:solidFill>
                <a:srgbClr val="FFFF00"/>
              </a:solidFill>
            </a:endParaRPr>
          </a:p>
        </p:txBody>
      </p:sp>
    </p:spTree>
    <p:extLst>
      <p:ext uri="{BB962C8B-B14F-4D97-AF65-F5344CB8AC3E}">
        <p14:creationId xmlns:p14="http://schemas.microsoft.com/office/powerpoint/2010/main" val="218468550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écran, Lieux sacrés, lieu de culte, sanctuaire&#10;&#10;Description générée automatiquement">
            <a:extLst>
              <a:ext uri="{FF2B5EF4-FFF2-40B4-BE49-F238E27FC236}">
                <a16:creationId xmlns:a16="http://schemas.microsoft.com/office/drawing/2014/main" id="{37CAAF03-77B6-AB27-DF60-F0568993820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39888" y="369000"/>
            <a:ext cx="4712223" cy="612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58B8A84-3001-8968-6615-2B7E1B13A63C}"/>
              </a:ext>
            </a:extLst>
          </p:cNvPr>
          <p:cNvSpPr txBox="1"/>
          <p:nvPr/>
        </p:nvSpPr>
        <p:spPr>
          <a:xfrm>
            <a:off x="320843" y="860612"/>
            <a:ext cx="3248809" cy="3416320"/>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Chapelle majeure consacrée à la Vierge Marie.</a:t>
            </a:r>
          </a:p>
        </p:txBody>
      </p:sp>
    </p:spTree>
    <p:extLst>
      <p:ext uri="{BB962C8B-B14F-4D97-AF65-F5344CB8AC3E}">
        <p14:creationId xmlns:p14="http://schemas.microsoft.com/office/powerpoint/2010/main" val="19633276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hapelle, arche, Lieux sacrés, lieu de culte&#10;&#10;Description générée automatiquement">
            <a:extLst>
              <a:ext uri="{FF2B5EF4-FFF2-40B4-BE49-F238E27FC236}">
                <a16:creationId xmlns:a16="http://schemas.microsoft.com/office/drawing/2014/main" id="{76F1CC89-352E-5F57-8847-B42E520F676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DA15CAF1-B80D-84E9-7AC3-64F1DF165665}"/>
              </a:ext>
            </a:extLst>
          </p:cNvPr>
          <p:cNvSpPr txBox="1"/>
          <p:nvPr/>
        </p:nvSpPr>
        <p:spPr>
          <a:xfrm>
            <a:off x="1550894" y="4047681"/>
            <a:ext cx="9328673"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L'escalier d'or, uniquement emprunté les jeudi et vendredi saints.</a:t>
            </a:r>
          </a:p>
        </p:txBody>
      </p:sp>
    </p:spTree>
    <p:extLst>
      <p:ext uri="{BB962C8B-B14F-4D97-AF65-F5344CB8AC3E}">
        <p14:creationId xmlns:p14="http://schemas.microsoft.com/office/powerpoint/2010/main" val="31810237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t, meubles, statue, Lieux sacrés&#10;&#10;Description générée automatiquement">
            <a:extLst>
              <a:ext uri="{FF2B5EF4-FFF2-40B4-BE49-F238E27FC236}">
                <a16:creationId xmlns:a16="http://schemas.microsoft.com/office/drawing/2014/main" id="{08466E56-D625-4BA9-CB6A-73E6D14CDC6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46000" y="279000"/>
            <a:ext cx="6300000" cy="6300000"/>
          </a:xfrm>
          <a:prstGeom prst="rect">
            <a:avLst/>
          </a:prstGeom>
          <a:effectLst>
            <a:softEdge rad="317500"/>
          </a:effectLst>
        </p:spPr>
      </p:pic>
      <p:sp>
        <p:nvSpPr>
          <p:cNvPr id="4" name="ZoneTexte 3">
            <a:extLst>
              <a:ext uri="{FF2B5EF4-FFF2-40B4-BE49-F238E27FC236}">
                <a16:creationId xmlns:a16="http://schemas.microsoft.com/office/drawing/2014/main" id="{BD400A37-CD07-1426-7398-97035D8DE7FE}"/>
              </a:ext>
            </a:extLst>
          </p:cNvPr>
          <p:cNvSpPr txBox="1"/>
          <p:nvPr/>
        </p:nvSpPr>
        <p:spPr>
          <a:xfrm>
            <a:off x="4324574" y="6348167"/>
            <a:ext cx="6917167" cy="461665"/>
          </a:xfrm>
          <a:prstGeom prst="rect">
            <a:avLst/>
          </a:prstGeom>
          <a:noFill/>
        </p:spPr>
        <p:txBody>
          <a:bodyPr wrap="square" rtlCol="0">
            <a:spAutoFit/>
          </a:bodyPr>
          <a:lstStyle/>
          <a:p>
            <a:r>
              <a:rPr lang="fr-FR" sz="2400" b="1">
                <a:solidFill>
                  <a:srgbClr val="FFFF00"/>
                </a:solidFill>
              </a:rPr>
              <a:t>Chapelle du Condestable.</a:t>
            </a:r>
            <a:endParaRPr lang="fr-FR" sz="2400" b="1" dirty="0">
              <a:solidFill>
                <a:srgbClr val="FFFF00"/>
              </a:solidFill>
            </a:endParaRPr>
          </a:p>
        </p:txBody>
      </p:sp>
    </p:spTree>
    <p:extLst>
      <p:ext uri="{BB962C8B-B14F-4D97-AF65-F5344CB8AC3E}">
        <p14:creationId xmlns:p14="http://schemas.microsoft.com/office/powerpoint/2010/main" val="14652776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chitecture médiévale, ciel, Architecture classique&#10;&#10;Description générée automatiquement">
            <a:extLst>
              <a:ext uri="{FF2B5EF4-FFF2-40B4-BE49-F238E27FC236}">
                <a16:creationId xmlns:a16="http://schemas.microsoft.com/office/drawing/2014/main" id="{25202DD1-9E86-53ED-E521-988F6388AFB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75166" y="369000"/>
            <a:ext cx="4059699" cy="612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271ED94-8C65-29BC-EDA7-AF979C5DA184}"/>
              </a:ext>
            </a:extLst>
          </p:cNvPr>
          <p:cNvSpPr txBox="1"/>
          <p:nvPr/>
        </p:nvSpPr>
        <p:spPr>
          <a:xfrm>
            <a:off x="8261872" y="1398494"/>
            <a:ext cx="3808207"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Cloître.</a:t>
            </a:r>
          </a:p>
        </p:txBody>
      </p:sp>
    </p:spTree>
    <p:extLst>
      <p:ext uri="{BB962C8B-B14F-4D97-AF65-F5344CB8AC3E}">
        <p14:creationId xmlns:p14="http://schemas.microsoft.com/office/powerpoint/2010/main" val="193836680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cade, arche, coffre, intérieur&#10;&#10;Description générée automatiquement">
            <a:extLst>
              <a:ext uri="{FF2B5EF4-FFF2-40B4-BE49-F238E27FC236}">
                <a16:creationId xmlns:a16="http://schemas.microsoft.com/office/drawing/2014/main" id="{850D9668-6D0D-BD1A-2E0E-821B9178528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4902" y="369000"/>
            <a:ext cx="4588568" cy="612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EB29FBC-3A6D-5D89-9685-FDD39879BE43}"/>
              </a:ext>
            </a:extLst>
          </p:cNvPr>
          <p:cNvSpPr txBox="1"/>
          <p:nvPr/>
        </p:nvSpPr>
        <p:spPr>
          <a:xfrm>
            <a:off x="527125" y="3525820"/>
            <a:ext cx="2807745" cy="1200329"/>
          </a:xfrm>
          <a:prstGeom prst="rect">
            <a:avLst/>
          </a:prstGeom>
          <a:noFill/>
        </p:spPr>
        <p:txBody>
          <a:bodyPr wrap="square" rtlCol="0">
            <a:spAutoFit/>
          </a:bodyPr>
          <a:lstStyle/>
          <a:p>
            <a:r>
              <a:rPr lang="fr-FR" sz="2400" b="1">
                <a:solidFill>
                  <a:srgbClr val="FFFF00"/>
                </a:solidFill>
              </a:rPr>
              <a:t>Cloître de la cathédrale de Burgos, Espagne</a:t>
            </a:r>
            <a:endParaRPr lang="fr-FR" sz="2400" b="1" dirty="0">
              <a:solidFill>
                <a:srgbClr val="FFFF00"/>
              </a:solidFill>
            </a:endParaRPr>
          </a:p>
        </p:txBody>
      </p:sp>
    </p:spTree>
    <p:extLst>
      <p:ext uri="{BB962C8B-B14F-4D97-AF65-F5344CB8AC3E}">
        <p14:creationId xmlns:p14="http://schemas.microsoft.com/office/powerpoint/2010/main" val="280584401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Sculpture sur pierre, bâtiment, Sculpture, statue&#10;&#10;Description générée automatiquement">
            <a:extLst>
              <a:ext uri="{FF2B5EF4-FFF2-40B4-BE49-F238E27FC236}">
                <a16:creationId xmlns:a16="http://schemas.microsoft.com/office/drawing/2014/main" id="{FDC49F42-5FAD-4EA8-D0B4-8EFF5C96893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17576" y="369000"/>
            <a:ext cx="4080000" cy="612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1BAA01A-ED99-6F13-FEDF-5F7E019CFBDC}"/>
              </a:ext>
            </a:extLst>
          </p:cNvPr>
          <p:cNvSpPr txBox="1"/>
          <p:nvPr/>
        </p:nvSpPr>
        <p:spPr>
          <a:xfrm>
            <a:off x="8390965" y="1040804"/>
            <a:ext cx="3517750"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Une colonne.</a:t>
            </a:r>
          </a:p>
        </p:txBody>
      </p:sp>
    </p:spTree>
    <p:extLst>
      <p:ext uri="{BB962C8B-B14F-4D97-AF65-F5344CB8AC3E}">
        <p14:creationId xmlns:p14="http://schemas.microsoft.com/office/powerpoint/2010/main" val="38680603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Sculpture, Sculpture sur pierre, Artefact, soulagement&#10;&#10;Description générée automatiquement">
            <a:extLst>
              <a:ext uri="{FF2B5EF4-FFF2-40B4-BE49-F238E27FC236}">
                <a16:creationId xmlns:a16="http://schemas.microsoft.com/office/drawing/2014/main" id="{19B84B37-7DAF-1630-ED8F-02AF0E166AB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99242" y="369000"/>
            <a:ext cx="4080000" cy="612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EBE2245-5F4C-AEE3-281E-F16F38922CBE}"/>
              </a:ext>
            </a:extLst>
          </p:cNvPr>
          <p:cNvSpPr txBox="1"/>
          <p:nvPr/>
        </p:nvSpPr>
        <p:spPr>
          <a:xfrm>
            <a:off x="1516828" y="1495313"/>
            <a:ext cx="3184264"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Bas-reliefs décoratifs.</a:t>
            </a:r>
          </a:p>
        </p:txBody>
      </p:sp>
    </p:spTree>
    <p:extLst>
      <p:ext uri="{BB962C8B-B14F-4D97-AF65-F5344CB8AC3E}">
        <p14:creationId xmlns:p14="http://schemas.microsoft.com/office/powerpoint/2010/main" val="8507636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athédrale, chapelle, Lieux sacrés, coffre&#10;&#10;Description générée automatiquement">
            <a:extLst>
              <a:ext uri="{FF2B5EF4-FFF2-40B4-BE49-F238E27FC236}">
                <a16:creationId xmlns:a16="http://schemas.microsoft.com/office/drawing/2014/main" id="{F73CA02B-9F8B-43A8-D28A-FB348F52C3B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9643" y="2682643"/>
            <a:ext cx="5616000" cy="3745860"/>
          </a:xfrm>
          <a:prstGeom prst="rect">
            <a:avLst/>
          </a:prstGeom>
          <a:ln w="228600" cap="sq" cmpd="thickThin">
            <a:solidFill>
              <a:srgbClr val="FFFF00"/>
            </a:solidFill>
            <a:prstDash val="solid"/>
            <a:miter lim="800000"/>
          </a:ln>
          <a:effectLst>
            <a:innerShdw blurRad="76200">
              <a:srgbClr val="000000"/>
            </a:innerShdw>
          </a:effectLst>
        </p:spPr>
      </p:pic>
      <p:pic>
        <p:nvPicPr>
          <p:cNvPr id="5" name="Image 4" descr="Une image contenant intérieur, Lieux sacrés, cathédrale, chapelle&#10;&#10;Description générée automatiquement">
            <a:extLst>
              <a:ext uri="{FF2B5EF4-FFF2-40B4-BE49-F238E27FC236}">
                <a16:creationId xmlns:a16="http://schemas.microsoft.com/office/drawing/2014/main" id="{0CEBA612-D726-9FA1-4D14-61449AA82E0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74357" y="483285"/>
            <a:ext cx="5148000" cy="3433704"/>
          </a:xfrm>
          <a:prstGeom prst="rect">
            <a:avLst/>
          </a:prstGeom>
          <a:ln w="2286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5506247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athédrale, chapelle, coffre, bougie&#10;&#10;Description générée automatiquement">
            <a:extLst>
              <a:ext uri="{FF2B5EF4-FFF2-40B4-BE49-F238E27FC236}">
                <a16:creationId xmlns:a16="http://schemas.microsoft.com/office/drawing/2014/main" id="{CFEEEC5C-F20D-D3E4-52A7-CF40AA21836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7044" y="369749"/>
            <a:ext cx="5112000" cy="3409692"/>
          </a:xfrm>
          <a:prstGeom prst="rect">
            <a:avLst/>
          </a:prstGeom>
          <a:ln w="228600" cap="sq" cmpd="thickThin">
            <a:solidFill>
              <a:srgbClr val="FFFF00"/>
            </a:solidFill>
            <a:prstDash val="solid"/>
            <a:miter lim="800000"/>
          </a:ln>
          <a:effectLst>
            <a:innerShdw blurRad="76200">
              <a:srgbClr val="000000"/>
            </a:innerShdw>
          </a:effectLst>
        </p:spPr>
      </p:pic>
      <p:pic>
        <p:nvPicPr>
          <p:cNvPr id="5" name="Image 4" descr="Une image contenant Lieux sacrés, lieu de culte, cathédrale, chapelle&#10;&#10;Description générée automatiquement">
            <a:extLst>
              <a:ext uri="{FF2B5EF4-FFF2-40B4-BE49-F238E27FC236}">
                <a16:creationId xmlns:a16="http://schemas.microsoft.com/office/drawing/2014/main" id="{982AF837-EE9C-EAD6-6D08-F2F5FF97FC9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04956" y="3321423"/>
            <a:ext cx="4680000" cy="3121548"/>
          </a:xfrm>
          <a:prstGeom prst="rect">
            <a:avLst/>
          </a:prstGeom>
          <a:ln w="2286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4269096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mur, église, sol&#10;&#10;Description générée automatiquement">
            <a:extLst>
              <a:ext uri="{FF2B5EF4-FFF2-40B4-BE49-F238E27FC236}">
                <a16:creationId xmlns:a16="http://schemas.microsoft.com/office/drawing/2014/main" id="{BED75F3D-D9AA-3BE7-47D3-630FF0F1CF2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0075" y="466568"/>
            <a:ext cx="5148000" cy="3433704"/>
          </a:xfrm>
          <a:prstGeom prst="rect">
            <a:avLst/>
          </a:prstGeom>
          <a:ln w="228600" cap="sq" cmpd="thickThin">
            <a:solidFill>
              <a:srgbClr val="FFFF00"/>
            </a:solidFill>
            <a:prstDash val="solid"/>
            <a:miter lim="800000"/>
          </a:ln>
          <a:effectLst>
            <a:innerShdw blurRad="76200">
              <a:srgbClr val="000000"/>
            </a:innerShdw>
          </a:effectLst>
        </p:spPr>
      </p:pic>
      <p:pic>
        <p:nvPicPr>
          <p:cNvPr id="5" name="Image 4" descr="Une image contenant plein air, ciel, bâtiment, repère&#10;&#10;Description générée automatiquement">
            <a:extLst>
              <a:ext uri="{FF2B5EF4-FFF2-40B4-BE49-F238E27FC236}">
                <a16:creationId xmlns:a16="http://schemas.microsoft.com/office/drawing/2014/main" id="{C22215CC-42F0-80D0-2D52-9D85FC639EF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21925" y="2940827"/>
            <a:ext cx="5220000" cy="3481728"/>
          </a:xfrm>
          <a:prstGeom prst="rect">
            <a:avLst/>
          </a:prstGeom>
          <a:ln w="2286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8126970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cathédrale, chapelle, Architecture gothique&#10;&#10;Description générée automatiquement">
            <a:extLst>
              <a:ext uri="{FF2B5EF4-FFF2-40B4-BE49-F238E27FC236}">
                <a16:creationId xmlns:a16="http://schemas.microsoft.com/office/drawing/2014/main" id="{455D1F66-F653-E917-8A49-1FFE87D065E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74356" y="520356"/>
            <a:ext cx="5148000" cy="3433704"/>
          </a:xfrm>
          <a:prstGeom prst="rect">
            <a:avLst/>
          </a:prstGeom>
          <a:ln w="228600" cap="sq" cmpd="thickThin">
            <a:solidFill>
              <a:srgbClr val="FFFF00"/>
            </a:solidFill>
            <a:prstDash val="solid"/>
            <a:miter lim="800000"/>
          </a:ln>
          <a:effectLst>
            <a:innerShdw blurRad="76200">
              <a:srgbClr val="000000"/>
            </a:innerShdw>
          </a:effectLst>
        </p:spPr>
      </p:pic>
      <p:pic>
        <p:nvPicPr>
          <p:cNvPr id="5" name="Image 4" descr="Une image contenant bâtiment, plein air, ciel, château&#10;&#10;Description générée automatiquement">
            <a:extLst>
              <a:ext uri="{FF2B5EF4-FFF2-40B4-BE49-F238E27FC236}">
                <a16:creationId xmlns:a16="http://schemas.microsoft.com/office/drawing/2014/main" id="{BEF2F33A-C26A-0376-BFBD-B276ADD5801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77645" y="2983858"/>
            <a:ext cx="5040000" cy="3361668"/>
          </a:xfrm>
          <a:prstGeom prst="rect">
            <a:avLst/>
          </a:prstGeom>
          <a:ln w="2286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4437896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descr="Une image contenant plein air, nuage, ciel, bâtiment&#10;&#10;Description générée automatiquement">
            <a:extLst>
              <a:ext uri="{FF2B5EF4-FFF2-40B4-BE49-F238E27FC236}">
                <a16:creationId xmlns:a16="http://schemas.microsoft.com/office/drawing/2014/main" id="{7915A70E-7881-260E-4934-BF5EB5251BA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04811" y="1269000"/>
            <a:ext cx="6480000" cy="4320000"/>
          </a:xfrm>
          <a:prstGeom prst="rect">
            <a:avLst/>
          </a:prstGeom>
          <a:effectLst>
            <a:softEdge rad="317500"/>
          </a:effectLst>
        </p:spPr>
      </p:pic>
      <p:sp>
        <p:nvSpPr>
          <p:cNvPr id="8" name="ZoneTexte 7">
            <a:extLst>
              <a:ext uri="{FF2B5EF4-FFF2-40B4-BE49-F238E27FC236}">
                <a16:creationId xmlns:a16="http://schemas.microsoft.com/office/drawing/2014/main" id="{CAD51ED4-CE63-C826-7D19-BBC8E95C3DBD}"/>
              </a:ext>
            </a:extLst>
          </p:cNvPr>
          <p:cNvSpPr txBox="1"/>
          <p:nvPr/>
        </p:nvSpPr>
        <p:spPr>
          <a:xfrm>
            <a:off x="139849" y="441063"/>
            <a:ext cx="7229139" cy="1077218"/>
          </a:xfrm>
          <a:prstGeom prst="rect">
            <a:avLst/>
          </a:prstGeom>
          <a:noFill/>
        </p:spPr>
        <p:txBody>
          <a:bodyPr wrap="square" rtlCol="0">
            <a:spAutoFit/>
          </a:bodyPr>
          <a:lstStyle/>
          <a:p>
            <a:r>
              <a:rPr lang="fr-FR" sz="3200" b="1" dirty="0">
                <a:solidFill>
                  <a:srgbClr val="FFFF00"/>
                </a:solidFill>
              </a:rPr>
              <a:t>Lorient Vous A Présenté La Cathédrale De Santa Maria De Burgos  Espagne</a:t>
            </a:r>
          </a:p>
        </p:txBody>
      </p:sp>
      <p:sp>
        <p:nvSpPr>
          <p:cNvPr id="9" name="ZoneTexte 8">
            <a:extLst>
              <a:ext uri="{FF2B5EF4-FFF2-40B4-BE49-F238E27FC236}">
                <a16:creationId xmlns:a16="http://schemas.microsoft.com/office/drawing/2014/main" id="{35ECD8B6-41A9-F095-5F62-D7849337112E}"/>
              </a:ext>
            </a:extLst>
          </p:cNvPr>
          <p:cNvSpPr txBox="1"/>
          <p:nvPr/>
        </p:nvSpPr>
        <p:spPr>
          <a:xfrm>
            <a:off x="6784811" y="1529102"/>
            <a:ext cx="5088367" cy="1077218"/>
          </a:xfrm>
          <a:prstGeom prst="rect">
            <a:avLst/>
          </a:prstGeom>
          <a:noFill/>
        </p:spPr>
        <p:txBody>
          <a:bodyPr wrap="square" rtlCol="0">
            <a:spAutoFit/>
          </a:bodyPr>
          <a:lstStyle/>
          <a:p>
            <a:r>
              <a:rPr lang="fr-FR" sz="3200" b="1" dirty="0">
                <a:solidFill>
                  <a:srgbClr val="FFFF00"/>
                </a:solidFill>
              </a:rPr>
              <a:t>Les Images Et Le Son Du Net</a:t>
            </a:r>
          </a:p>
        </p:txBody>
      </p:sp>
      <p:sp>
        <p:nvSpPr>
          <p:cNvPr id="10" name="ZoneTexte 9">
            <a:extLst>
              <a:ext uri="{FF2B5EF4-FFF2-40B4-BE49-F238E27FC236}">
                <a16:creationId xmlns:a16="http://schemas.microsoft.com/office/drawing/2014/main" id="{FC469946-2C85-E738-A823-0203886808DC}"/>
              </a:ext>
            </a:extLst>
          </p:cNvPr>
          <p:cNvSpPr txBox="1"/>
          <p:nvPr/>
        </p:nvSpPr>
        <p:spPr>
          <a:xfrm>
            <a:off x="7161328" y="3090446"/>
            <a:ext cx="4335332" cy="584775"/>
          </a:xfrm>
          <a:prstGeom prst="rect">
            <a:avLst/>
          </a:prstGeom>
          <a:noFill/>
        </p:spPr>
        <p:txBody>
          <a:bodyPr wrap="square" rtlCol="0">
            <a:spAutoFit/>
          </a:bodyPr>
          <a:lstStyle/>
          <a:p>
            <a:r>
              <a:rPr lang="fr-FR" sz="3200" b="1" dirty="0">
                <a:solidFill>
                  <a:srgbClr val="FFFF00"/>
                </a:solidFill>
              </a:rPr>
              <a:t>Merci De Votre Visite</a:t>
            </a:r>
          </a:p>
        </p:txBody>
      </p:sp>
      <p:sp>
        <p:nvSpPr>
          <p:cNvPr id="11" name="ZoneTexte 10">
            <a:extLst>
              <a:ext uri="{FF2B5EF4-FFF2-40B4-BE49-F238E27FC236}">
                <a16:creationId xmlns:a16="http://schemas.microsoft.com/office/drawing/2014/main" id="{30D068D5-BC51-2649-D4C4-D42E4B758EEE}"/>
              </a:ext>
            </a:extLst>
          </p:cNvPr>
          <p:cNvSpPr txBox="1"/>
          <p:nvPr/>
        </p:nvSpPr>
        <p:spPr>
          <a:xfrm>
            <a:off x="8538307" y="4203235"/>
            <a:ext cx="4593516"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22949340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59</TotalTime>
  <Words>265</Words>
  <Application>Microsoft Office PowerPoint</Application>
  <PresentationFormat>Grand écran</PresentationFormat>
  <Paragraphs>84</Paragraphs>
  <Slides>24</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24</vt:i4>
      </vt:variant>
    </vt:vector>
  </HeadingPairs>
  <TitlesOfParts>
    <vt:vector size="28"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3</cp:revision>
  <dcterms:created xsi:type="dcterms:W3CDTF">2024-08-12T04:30:40Z</dcterms:created>
  <dcterms:modified xsi:type="dcterms:W3CDTF">2024-08-12T06:47:47Z</dcterms:modified>
</cp:coreProperties>
</file>