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8" r:id="rId8"/>
  </p:sldIdLst>
  <p:sldSz cx="6119813" cy="3444875"/>
  <p:notesSz cx="6858000" cy="9144000"/>
  <p:embeddedFontLst>
    <p:embeddedFont>
      <p:font typeface="Algerian" panose="04020705040A02060702" pitchFamily="82" charset="0"/>
      <p:regular r:id="rId9"/>
    </p:embeddedFont>
    <p:embeddedFont>
      <p:font typeface="Andy" panose="020B0604020202020204" charset="0"/>
      <p:bold r:id="rId10"/>
    </p:embeddedFont>
    <p:embeddedFont>
      <p:font typeface="Brush738 BT" panose="03060802040406070304"/>
      <p:regular r:id="rId11"/>
    </p:embeddedFont>
  </p:embeddedFontLst>
  <p:defaultTextStyle>
    <a:defPPr>
      <a:defRPr lang="fr-FR"/>
    </a:defPPr>
    <a:lvl1pPr algn="l" defTabSz="545663" rtl="0" eaLnBrk="0" fontAlgn="base" hangingPunct="0">
      <a:spcBef>
        <a:spcPct val="0"/>
      </a:spcBef>
      <a:spcAft>
        <a:spcPct val="0"/>
      </a:spcAft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832" indent="-79312" algn="l" defTabSz="545663" rtl="0" eaLnBrk="0" fontAlgn="base" hangingPunct="0">
      <a:spcBef>
        <a:spcPct val="0"/>
      </a:spcBef>
      <a:spcAft>
        <a:spcPct val="0"/>
      </a:spcAft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663" indent="-160209" algn="l" defTabSz="545663" rtl="0" eaLnBrk="0" fontAlgn="base" hangingPunct="0">
      <a:spcBef>
        <a:spcPct val="0"/>
      </a:spcBef>
      <a:spcAft>
        <a:spcPct val="0"/>
      </a:spcAft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8495" indent="-239521" algn="l" defTabSz="545663" rtl="0" eaLnBrk="0" fontAlgn="base" hangingPunct="0">
      <a:spcBef>
        <a:spcPct val="0"/>
      </a:spcBef>
      <a:spcAft>
        <a:spcPct val="0"/>
      </a:spcAft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1326" indent="-320418" algn="l" defTabSz="545663" rtl="0" eaLnBrk="0" fontAlgn="base" hangingPunct="0">
      <a:spcBef>
        <a:spcPct val="0"/>
      </a:spcBef>
      <a:spcAft>
        <a:spcPct val="0"/>
      </a:spcAft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142086" algn="l" defTabSz="456834" rtl="0" eaLnBrk="1" latinLnBrk="0" hangingPunct="1"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370503" algn="l" defTabSz="456834" rtl="0" eaLnBrk="1" latinLnBrk="0" hangingPunct="1"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1598920" algn="l" defTabSz="456834" rtl="0" eaLnBrk="1" latinLnBrk="0" hangingPunct="1"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1827337" algn="l" defTabSz="456834" rtl="0" eaLnBrk="1" latinLnBrk="0" hangingPunct="1">
      <a:defRPr sz="1049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v7RRaXtmo1/xX/+aj7BhPQ==" hashData="Jh/wii17DYX40HBZyhzGj38IBKeGKznHKNzB0FhgjtdU8+cnYoGg38Fg5a3+VvNqK/am2H3dMwT2XaM7gJepOA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10F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917" y="370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70146"/>
            <a:ext cx="5201841" cy="738416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7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1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2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4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45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57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68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79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912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C7A4B6-0F48-4B93-AB2E-41C9D67AD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3BA39-1236-4C2D-BA7B-6FBB75D25F23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7053B3-1D49-4673-986F-6F8C83E0B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C04575-2A0C-43DE-BD98-642320658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CA4AD-C5A6-4475-BED3-3DB2EEB0743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1957120"/>
      </p:ext>
    </p:extLst>
  </p:cSld>
  <p:clrMapOvr>
    <a:masterClrMapping/>
  </p:clrMapOvr>
  <p:transition spd="slow" advClick="0" advTm="2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D087DF-4792-4096-8713-2156773F2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08EC3-B9F5-49AE-A447-C8803DBC9065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666B24-28F4-4284-87A5-7866DE1BB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D6DA21-4A6A-41E9-9315-FE4899FA8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DF0B8-853A-45F8-AA9D-197BBFC8F86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712105"/>
      </p:ext>
    </p:extLst>
  </p:cSld>
  <p:clrMapOvr>
    <a:masterClrMapping/>
  </p:clrMapOvr>
  <p:transition spd="slow" advClick="0" advTm="2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13652"/>
            <a:ext cx="5201841" cy="684190"/>
          </a:xfrm>
        </p:spPr>
        <p:txBody>
          <a:bodyPr anchor="t"/>
          <a:lstStyle>
            <a:lvl1pPr algn="l">
              <a:defRPr sz="1843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60087"/>
            <a:ext cx="5201841" cy="753566"/>
          </a:xfrm>
        </p:spPr>
        <p:txBody>
          <a:bodyPr anchor="b"/>
          <a:lstStyle>
            <a:lvl1pPr marL="0" indent="0">
              <a:buNone/>
              <a:defRPr sz="896">
                <a:solidFill>
                  <a:schemeClr val="tx1">
                    <a:tint val="75000"/>
                  </a:schemeClr>
                </a:solidFill>
              </a:defRPr>
            </a:lvl1pPr>
            <a:lvl2pPr marL="211405" indent="0">
              <a:buNone/>
              <a:defRPr sz="846">
                <a:solidFill>
                  <a:schemeClr val="tx1">
                    <a:tint val="75000"/>
                  </a:schemeClr>
                </a:solidFill>
              </a:defRPr>
            </a:lvl2pPr>
            <a:lvl3pPr marL="422810" indent="0">
              <a:buNone/>
              <a:defRPr sz="747">
                <a:solidFill>
                  <a:schemeClr val="tx1">
                    <a:tint val="75000"/>
                  </a:schemeClr>
                </a:solidFill>
              </a:defRPr>
            </a:lvl3pPr>
            <a:lvl4pPr marL="634214" indent="0">
              <a:buNone/>
              <a:defRPr sz="647">
                <a:solidFill>
                  <a:schemeClr val="tx1">
                    <a:tint val="75000"/>
                  </a:schemeClr>
                </a:solidFill>
              </a:defRPr>
            </a:lvl4pPr>
            <a:lvl5pPr marL="845619" indent="0">
              <a:buNone/>
              <a:defRPr sz="647">
                <a:solidFill>
                  <a:schemeClr val="tx1">
                    <a:tint val="75000"/>
                  </a:schemeClr>
                </a:solidFill>
              </a:defRPr>
            </a:lvl5pPr>
            <a:lvl6pPr marL="1057023" indent="0">
              <a:buNone/>
              <a:defRPr sz="647">
                <a:solidFill>
                  <a:schemeClr val="tx1">
                    <a:tint val="75000"/>
                  </a:schemeClr>
                </a:solidFill>
              </a:defRPr>
            </a:lvl6pPr>
            <a:lvl7pPr marL="1268428" indent="0">
              <a:buNone/>
              <a:defRPr sz="647">
                <a:solidFill>
                  <a:schemeClr val="tx1">
                    <a:tint val="75000"/>
                  </a:schemeClr>
                </a:solidFill>
              </a:defRPr>
            </a:lvl7pPr>
            <a:lvl8pPr marL="1479832" indent="0">
              <a:buNone/>
              <a:defRPr sz="647">
                <a:solidFill>
                  <a:schemeClr val="tx1">
                    <a:tint val="75000"/>
                  </a:schemeClr>
                </a:solidFill>
              </a:defRPr>
            </a:lvl8pPr>
            <a:lvl9pPr marL="1691237" indent="0">
              <a:buNone/>
              <a:defRPr sz="64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CA05AC-DB3B-44CD-BAA2-3F96B5690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EFB65-ED49-4557-AB4B-7CD15D6054DA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5D3239-FD05-4A9A-B7C5-F01AA400B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4C643D-CE27-4BFB-87FB-C87ACAFF1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9A73D-F434-4A80-A72B-ECA334F9065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169418"/>
      </p:ext>
    </p:extLst>
  </p:cSld>
  <p:clrMapOvr>
    <a:masterClrMapping/>
  </p:clrMapOvr>
  <p:transition spd="slow" advClick="0" advTm="2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295"/>
            </a:lvl1pPr>
            <a:lvl2pPr>
              <a:defRPr sz="1096"/>
            </a:lvl2pPr>
            <a:lvl3pPr>
              <a:defRPr sz="896"/>
            </a:lvl3pPr>
            <a:lvl4pPr>
              <a:defRPr sz="846"/>
            </a:lvl4pPr>
            <a:lvl5pPr>
              <a:defRPr sz="846"/>
            </a:lvl5pPr>
            <a:lvl6pPr>
              <a:defRPr sz="846"/>
            </a:lvl6pPr>
            <a:lvl7pPr>
              <a:defRPr sz="846"/>
            </a:lvl7pPr>
            <a:lvl8pPr>
              <a:defRPr sz="846"/>
            </a:lvl8pPr>
            <a:lvl9pPr>
              <a:defRPr sz="8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295"/>
            </a:lvl1pPr>
            <a:lvl2pPr>
              <a:defRPr sz="1096"/>
            </a:lvl2pPr>
            <a:lvl3pPr>
              <a:defRPr sz="896"/>
            </a:lvl3pPr>
            <a:lvl4pPr>
              <a:defRPr sz="846"/>
            </a:lvl4pPr>
            <a:lvl5pPr>
              <a:defRPr sz="846"/>
            </a:lvl5pPr>
            <a:lvl6pPr>
              <a:defRPr sz="846"/>
            </a:lvl6pPr>
            <a:lvl7pPr>
              <a:defRPr sz="846"/>
            </a:lvl7pPr>
            <a:lvl8pPr>
              <a:defRPr sz="846"/>
            </a:lvl8pPr>
            <a:lvl9pPr>
              <a:defRPr sz="8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4115A447-D809-4233-A287-319F44AC7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C9F86-E717-4C72-BE84-57BADF10FE78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479D10EE-2A90-42B6-B2B8-CC7A7D64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1EF87FB-DE76-49CD-A2BD-8383F6ABA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E9DD-97B7-47DB-B3C6-ADF8FDF33C1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2329886"/>
      </p:ext>
    </p:extLst>
  </p:cSld>
  <p:clrMapOvr>
    <a:masterClrMapping/>
  </p:clrMapOvr>
  <p:transition spd="slow" advClick="0" advTm="2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1"/>
            <a:ext cx="2703980" cy="321362"/>
          </a:xfrm>
        </p:spPr>
        <p:txBody>
          <a:bodyPr anchor="b"/>
          <a:lstStyle>
            <a:lvl1pPr marL="0" indent="0">
              <a:buNone/>
              <a:defRPr sz="1096" b="1"/>
            </a:lvl1pPr>
            <a:lvl2pPr marL="211405" indent="0">
              <a:buNone/>
              <a:defRPr sz="896" b="1"/>
            </a:lvl2pPr>
            <a:lvl3pPr marL="422810" indent="0">
              <a:buNone/>
              <a:defRPr sz="846" b="1"/>
            </a:lvl3pPr>
            <a:lvl4pPr marL="634214" indent="0">
              <a:buNone/>
              <a:defRPr sz="747" b="1"/>
            </a:lvl4pPr>
            <a:lvl5pPr marL="845619" indent="0">
              <a:buNone/>
              <a:defRPr sz="747" b="1"/>
            </a:lvl5pPr>
            <a:lvl6pPr marL="1057023" indent="0">
              <a:buNone/>
              <a:defRPr sz="747" b="1"/>
            </a:lvl6pPr>
            <a:lvl7pPr marL="1268428" indent="0">
              <a:buNone/>
              <a:defRPr sz="747" b="1"/>
            </a:lvl7pPr>
            <a:lvl8pPr marL="1479832" indent="0">
              <a:buNone/>
              <a:defRPr sz="747" b="1"/>
            </a:lvl8pPr>
            <a:lvl9pPr marL="1691237" indent="0">
              <a:buNone/>
              <a:defRPr sz="74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096"/>
            </a:lvl1pPr>
            <a:lvl2pPr>
              <a:defRPr sz="896"/>
            </a:lvl2pPr>
            <a:lvl3pPr>
              <a:defRPr sz="846"/>
            </a:lvl3pPr>
            <a:lvl4pPr>
              <a:defRPr sz="747"/>
            </a:lvl4pPr>
            <a:lvl5pPr>
              <a:defRPr sz="747"/>
            </a:lvl5pPr>
            <a:lvl6pPr>
              <a:defRPr sz="747"/>
            </a:lvl6pPr>
            <a:lvl7pPr>
              <a:defRPr sz="747"/>
            </a:lvl7pPr>
            <a:lvl8pPr>
              <a:defRPr sz="747"/>
            </a:lvl8pPr>
            <a:lvl9pPr>
              <a:defRPr sz="74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1"/>
            <a:ext cx="2705042" cy="321362"/>
          </a:xfrm>
        </p:spPr>
        <p:txBody>
          <a:bodyPr anchor="b"/>
          <a:lstStyle>
            <a:lvl1pPr marL="0" indent="0">
              <a:buNone/>
              <a:defRPr sz="1096" b="1"/>
            </a:lvl1pPr>
            <a:lvl2pPr marL="211405" indent="0">
              <a:buNone/>
              <a:defRPr sz="896" b="1"/>
            </a:lvl2pPr>
            <a:lvl3pPr marL="422810" indent="0">
              <a:buNone/>
              <a:defRPr sz="846" b="1"/>
            </a:lvl3pPr>
            <a:lvl4pPr marL="634214" indent="0">
              <a:buNone/>
              <a:defRPr sz="747" b="1"/>
            </a:lvl4pPr>
            <a:lvl5pPr marL="845619" indent="0">
              <a:buNone/>
              <a:defRPr sz="747" b="1"/>
            </a:lvl5pPr>
            <a:lvl6pPr marL="1057023" indent="0">
              <a:buNone/>
              <a:defRPr sz="747" b="1"/>
            </a:lvl6pPr>
            <a:lvl7pPr marL="1268428" indent="0">
              <a:buNone/>
              <a:defRPr sz="747" b="1"/>
            </a:lvl7pPr>
            <a:lvl8pPr marL="1479832" indent="0">
              <a:buNone/>
              <a:defRPr sz="747" b="1"/>
            </a:lvl8pPr>
            <a:lvl9pPr marL="1691237" indent="0">
              <a:buNone/>
              <a:defRPr sz="74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0"/>
          </a:xfrm>
        </p:spPr>
        <p:txBody>
          <a:bodyPr/>
          <a:lstStyle>
            <a:lvl1pPr>
              <a:defRPr sz="1096"/>
            </a:lvl1pPr>
            <a:lvl2pPr>
              <a:defRPr sz="896"/>
            </a:lvl2pPr>
            <a:lvl3pPr>
              <a:defRPr sz="846"/>
            </a:lvl3pPr>
            <a:lvl4pPr>
              <a:defRPr sz="747"/>
            </a:lvl4pPr>
            <a:lvl5pPr>
              <a:defRPr sz="747"/>
            </a:lvl5pPr>
            <a:lvl6pPr>
              <a:defRPr sz="747"/>
            </a:lvl6pPr>
            <a:lvl7pPr>
              <a:defRPr sz="747"/>
            </a:lvl7pPr>
            <a:lvl8pPr>
              <a:defRPr sz="747"/>
            </a:lvl8pPr>
            <a:lvl9pPr>
              <a:defRPr sz="74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B85884C6-9B47-4062-87D1-129B88BDA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AC0C8-8B9E-45FC-8EA8-F3E47B1B09AE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8331B5E8-A12A-430A-9A74-3BB25E6C0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5D28D976-AB4D-428A-A5B1-F92AC3C7D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2A6A2-FA5B-43B0-AE23-2993D8CA74A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3331089"/>
      </p:ext>
    </p:extLst>
  </p:cSld>
  <p:clrMapOvr>
    <a:masterClrMapping/>
  </p:clrMapOvr>
  <p:transition spd="slow" advClick="0" advTm="2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6B007254-532A-4B91-8DB1-2B66DB78B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1FEA0-CF5A-437C-AD3E-3CE76EDEA62F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CD7CE15B-CAB6-494B-AC8F-D01E5F82C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248E3763-8F4B-447A-97B4-E81559131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D0784-A477-41B3-B0CC-85AF7F7E07E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0410969"/>
      </p:ext>
    </p:extLst>
  </p:cSld>
  <p:clrMapOvr>
    <a:masterClrMapping/>
  </p:clrMapOvr>
  <p:transition spd="slow" advClick="0" advTm="2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AB2652F5-D8B6-4CCE-9031-D345660A1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6DC99-BCAA-4E23-B0B8-D686BC4D2D21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65E6898E-EF8A-4BD4-A8F2-8556343A6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44525AC4-3BC6-4F7D-840B-B2A860F60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AE62F-3FEA-46B4-9034-22B3CCF79D6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4982634"/>
      </p:ext>
    </p:extLst>
  </p:cSld>
  <p:clrMapOvr>
    <a:masterClrMapping/>
  </p:clrMapOvr>
  <p:transition spd="slow" advClick="0" advTm="2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89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9"/>
            <a:ext cx="3421145" cy="2940105"/>
          </a:xfrm>
        </p:spPr>
        <p:txBody>
          <a:bodyPr/>
          <a:lstStyle>
            <a:lvl1pPr>
              <a:defRPr sz="1444"/>
            </a:lvl1pPr>
            <a:lvl2pPr>
              <a:defRPr sz="1295"/>
            </a:lvl2pPr>
            <a:lvl3pPr>
              <a:defRPr sz="1096"/>
            </a:lvl3pPr>
            <a:lvl4pPr>
              <a:defRPr sz="896"/>
            </a:lvl4pPr>
            <a:lvl5pPr>
              <a:defRPr sz="896"/>
            </a:lvl5pPr>
            <a:lvl6pPr>
              <a:defRPr sz="896"/>
            </a:lvl6pPr>
            <a:lvl7pPr>
              <a:defRPr sz="896"/>
            </a:lvl7pPr>
            <a:lvl8pPr>
              <a:defRPr sz="896"/>
            </a:lvl8pPr>
            <a:lvl9pPr>
              <a:defRPr sz="89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647"/>
            </a:lvl1pPr>
            <a:lvl2pPr marL="211405" indent="0">
              <a:buNone/>
              <a:defRPr sz="548"/>
            </a:lvl2pPr>
            <a:lvl3pPr marL="422810" indent="0">
              <a:buNone/>
              <a:defRPr sz="448"/>
            </a:lvl3pPr>
            <a:lvl4pPr marL="634214" indent="0">
              <a:buNone/>
              <a:defRPr sz="448"/>
            </a:lvl4pPr>
            <a:lvl5pPr marL="845619" indent="0">
              <a:buNone/>
              <a:defRPr sz="448"/>
            </a:lvl5pPr>
            <a:lvl6pPr marL="1057023" indent="0">
              <a:buNone/>
              <a:defRPr sz="448"/>
            </a:lvl6pPr>
            <a:lvl7pPr marL="1268428" indent="0">
              <a:buNone/>
              <a:defRPr sz="448"/>
            </a:lvl7pPr>
            <a:lvl8pPr marL="1479832" indent="0">
              <a:buNone/>
              <a:defRPr sz="448"/>
            </a:lvl8pPr>
            <a:lvl9pPr marL="1691237" indent="0">
              <a:buNone/>
              <a:defRPr sz="448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5715692-8FA8-4479-80DE-E97E952BD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A026F-8EF1-43CA-881D-5C094893C4F7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B7924B4-5FBF-4A45-B823-661996A28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E969735E-DD40-4AC8-9E0C-AACF93A2B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A649B-0132-43FB-9E99-29B24B2AAA3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4571336"/>
      </p:ext>
    </p:extLst>
  </p:cSld>
  <p:clrMapOvr>
    <a:masterClrMapping/>
  </p:clrMapOvr>
  <p:transition spd="slow" advClick="0" advTm="2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8" y="2411413"/>
            <a:ext cx="3671888" cy="284681"/>
          </a:xfrm>
        </p:spPr>
        <p:txBody>
          <a:bodyPr anchor="b"/>
          <a:lstStyle>
            <a:lvl1pPr algn="l">
              <a:defRPr sz="89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8" y="307808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444"/>
            </a:lvl1pPr>
            <a:lvl2pPr marL="211405" indent="0">
              <a:buNone/>
              <a:defRPr sz="1295"/>
            </a:lvl2pPr>
            <a:lvl3pPr marL="422810" indent="0">
              <a:buNone/>
              <a:defRPr sz="1096"/>
            </a:lvl3pPr>
            <a:lvl4pPr marL="634214" indent="0">
              <a:buNone/>
              <a:defRPr sz="896"/>
            </a:lvl4pPr>
            <a:lvl5pPr marL="845619" indent="0">
              <a:buNone/>
              <a:defRPr sz="896"/>
            </a:lvl5pPr>
            <a:lvl6pPr marL="1057023" indent="0">
              <a:buNone/>
              <a:defRPr sz="896"/>
            </a:lvl6pPr>
            <a:lvl7pPr marL="1268428" indent="0">
              <a:buNone/>
              <a:defRPr sz="896"/>
            </a:lvl7pPr>
            <a:lvl8pPr marL="1479832" indent="0">
              <a:buNone/>
              <a:defRPr sz="896"/>
            </a:lvl8pPr>
            <a:lvl9pPr marL="1691237" indent="0">
              <a:buNone/>
              <a:defRPr sz="896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8" y="2696095"/>
            <a:ext cx="3671888" cy="404294"/>
          </a:xfrm>
        </p:spPr>
        <p:txBody>
          <a:bodyPr/>
          <a:lstStyle>
            <a:lvl1pPr marL="0" indent="0">
              <a:buNone/>
              <a:defRPr sz="647"/>
            </a:lvl1pPr>
            <a:lvl2pPr marL="211405" indent="0">
              <a:buNone/>
              <a:defRPr sz="548"/>
            </a:lvl2pPr>
            <a:lvl3pPr marL="422810" indent="0">
              <a:buNone/>
              <a:defRPr sz="448"/>
            </a:lvl3pPr>
            <a:lvl4pPr marL="634214" indent="0">
              <a:buNone/>
              <a:defRPr sz="448"/>
            </a:lvl4pPr>
            <a:lvl5pPr marL="845619" indent="0">
              <a:buNone/>
              <a:defRPr sz="448"/>
            </a:lvl5pPr>
            <a:lvl6pPr marL="1057023" indent="0">
              <a:buNone/>
              <a:defRPr sz="448"/>
            </a:lvl6pPr>
            <a:lvl7pPr marL="1268428" indent="0">
              <a:buNone/>
              <a:defRPr sz="448"/>
            </a:lvl7pPr>
            <a:lvl8pPr marL="1479832" indent="0">
              <a:buNone/>
              <a:defRPr sz="448"/>
            </a:lvl8pPr>
            <a:lvl9pPr marL="1691237" indent="0">
              <a:buNone/>
              <a:defRPr sz="448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E6100B6-0066-45A1-95C9-E62512175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58CF7-8601-480E-8388-6A4611A39B99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C07D65B-605A-4402-B5FD-94025F75C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364969F-51AE-4BFB-9606-288E6A126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3A0AB-1250-4110-8F96-6AEFDA0CE85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7660625"/>
      </p:ext>
    </p:extLst>
  </p:cSld>
  <p:clrMapOvr>
    <a:masterClrMapping/>
  </p:clrMapOvr>
  <p:transition spd="slow" advClick="0" advTm="2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1AB737-F955-47B3-AE25-4B17CC330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97002-C564-4869-8711-485B47292BE7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42C9F6-E869-494B-9E05-450018FDA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B05778-B8B7-4815-AF46-3961EC798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43ECC-6320-4115-9A3F-3398AA666B1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5749517"/>
      </p:ext>
    </p:extLst>
  </p:cSld>
  <p:clrMapOvr>
    <a:masterClrMapping/>
  </p:clrMapOvr>
  <p:transition spd="slow" advClick="0" advTm="2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5" y="137956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2" y="137956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55F122-CBF4-402A-92F5-702358EDA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1C1C8-F105-4ADA-A3FC-1A5038DBB275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A68256-1F06-4509-BD79-4D1A3EA92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9F10EA-DE6F-463E-809B-C15CC3CB4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A63D7-6865-47D8-98FB-7924473F0D5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1153918"/>
      </p:ext>
    </p:extLst>
  </p:cSld>
  <p:clrMapOvr>
    <a:masterClrMapping/>
  </p:clrMapOvr>
  <p:transition spd="slow" advClick="0" advTm="29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541F83D9-0D7E-48E6-A59D-AF1329AD300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6389" y="137954"/>
            <a:ext cx="5507832" cy="574013"/>
          </a:xfrm>
          <a:prstGeom prst="rect">
            <a:avLst/>
          </a:prstGeom>
          <a:noFill/>
          <a:ln>
            <a:noFill/>
          </a:ln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50D9F954-D4C0-42E4-A217-43CA8CDCC41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6389" y="803936"/>
            <a:ext cx="5507832" cy="2273855"/>
          </a:xfrm>
          <a:prstGeom prst="rect">
            <a:avLst/>
          </a:prstGeom>
          <a:noFill/>
          <a:ln>
            <a:noFill/>
          </a:ln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45E840-E6D4-455C-B1F1-2D38190EE2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6388" y="3191960"/>
            <a:ext cx="1427957" cy="183938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22810" eaLnBrk="1" fontAlgn="auto" hangingPunct="1">
              <a:spcBef>
                <a:spcPts val="0"/>
              </a:spcBef>
              <a:spcAft>
                <a:spcPts val="0"/>
              </a:spcAft>
              <a:defRPr sz="54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A44D97-50F2-45F6-A7A0-36673E3CAAB9}" type="datetimeFigureOut">
              <a:rPr lang="fr-FR"/>
              <a:pPr>
                <a:defRPr/>
              </a:pPr>
              <a:t>24/08/2024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88058D-CBDA-4F57-A0FF-F5DC88FB7D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739" y="3191960"/>
            <a:ext cx="1938338" cy="183938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22810" eaLnBrk="1" fontAlgn="auto" hangingPunct="1">
              <a:spcBef>
                <a:spcPts val="0"/>
              </a:spcBef>
              <a:spcAft>
                <a:spcPts val="0"/>
              </a:spcAft>
              <a:defRPr sz="54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3BFC86-CA95-49E0-8174-87F85046D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6264" y="3191960"/>
            <a:ext cx="1427957" cy="183938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 defTabSz="545291" eaLnBrk="1" hangingPunct="1">
              <a:defRPr sz="548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7A501F2-C72F-4052-ABA1-2324D186D40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29000">
    <p:fade/>
  </p:transition>
  <p:txStyles>
    <p:titleStyle>
      <a:lvl1pPr algn="ctr" defTabSz="421515" rtl="0" eaLnBrk="0" fontAlgn="base" hangingPunct="0">
        <a:spcBef>
          <a:spcPct val="0"/>
        </a:spcBef>
        <a:spcAft>
          <a:spcPct val="0"/>
        </a:spcAft>
        <a:defRPr sz="199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21515" rtl="0" eaLnBrk="0" fontAlgn="base" hangingPunct="0">
        <a:spcBef>
          <a:spcPct val="0"/>
        </a:spcBef>
        <a:spcAft>
          <a:spcPct val="0"/>
        </a:spcAft>
        <a:defRPr sz="1996">
          <a:solidFill>
            <a:schemeClr val="tx1"/>
          </a:solidFill>
          <a:latin typeface="Calibri" pitchFamily="34" charset="0"/>
        </a:defRPr>
      </a:lvl2pPr>
      <a:lvl3pPr algn="ctr" defTabSz="421515" rtl="0" eaLnBrk="0" fontAlgn="base" hangingPunct="0">
        <a:spcBef>
          <a:spcPct val="0"/>
        </a:spcBef>
        <a:spcAft>
          <a:spcPct val="0"/>
        </a:spcAft>
        <a:defRPr sz="1996">
          <a:solidFill>
            <a:schemeClr val="tx1"/>
          </a:solidFill>
          <a:latin typeface="Calibri" pitchFamily="34" charset="0"/>
        </a:defRPr>
      </a:lvl3pPr>
      <a:lvl4pPr algn="ctr" defTabSz="421515" rtl="0" eaLnBrk="0" fontAlgn="base" hangingPunct="0">
        <a:spcBef>
          <a:spcPct val="0"/>
        </a:spcBef>
        <a:spcAft>
          <a:spcPct val="0"/>
        </a:spcAft>
        <a:defRPr sz="1996">
          <a:solidFill>
            <a:schemeClr val="tx1"/>
          </a:solidFill>
          <a:latin typeface="Calibri" pitchFamily="34" charset="0"/>
        </a:defRPr>
      </a:lvl4pPr>
      <a:lvl5pPr algn="ctr" defTabSz="421515" rtl="0" eaLnBrk="0" fontAlgn="base" hangingPunct="0">
        <a:spcBef>
          <a:spcPct val="0"/>
        </a:spcBef>
        <a:spcAft>
          <a:spcPct val="0"/>
        </a:spcAft>
        <a:defRPr sz="1996">
          <a:solidFill>
            <a:schemeClr val="tx1"/>
          </a:solidFill>
          <a:latin typeface="Calibri" pitchFamily="34" charset="0"/>
        </a:defRPr>
      </a:lvl5pPr>
      <a:lvl6pPr marL="149150" algn="ctr" defTabSz="422590" rtl="0" fontAlgn="base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6pPr>
      <a:lvl7pPr marL="298299" algn="ctr" defTabSz="422590" rtl="0" fontAlgn="base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7pPr>
      <a:lvl8pPr marL="447449" algn="ctr" defTabSz="422590" rtl="0" fontAlgn="base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8pPr>
      <a:lvl9pPr marL="596598" algn="ctr" defTabSz="422590" rtl="0" fontAlgn="base">
        <a:spcBef>
          <a:spcPct val="0"/>
        </a:spcBef>
        <a:spcAft>
          <a:spcPct val="0"/>
        </a:spcAft>
        <a:defRPr sz="2042">
          <a:solidFill>
            <a:schemeClr val="tx1"/>
          </a:solidFill>
          <a:latin typeface="Calibri" pitchFamily="34" charset="0"/>
        </a:defRPr>
      </a:lvl9pPr>
    </p:titleStyle>
    <p:bodyStyle>
      <a:lvl1pPr marL="157672" indent="-157672" algn="l" defTabSz="42151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97" kern="1200">
          <a:solidFill>
            <a:schemeClr val="tx1"/>
          </a:solidFill>
          <a:latin typeface="+mn-lt"/>
          <a:ea typeface="+mn-ea"/>
          <a:cs typeface="+mn-cs"/>
        </a:defRPr>
      </a:lvl1pPr>
      <a:lvl2pPr marL="343075" indent="-131525" algn="l" defTabSz="42151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48" kern="1200">
          <a:solidFill>
            <a:schemeClr val="tx1"/>
          </a:solidFill>
          <a:latin typeface="+mn-lt"/>
          <a:ea typeface="+mn-ea"/>
          <a:cs typeface="+mn-cs"/>
        </a:defRPr>
      </a:lvl2pPr>
      <a:lvl3pPr marL="527686" indent="-104586" algn="l" defTabSz="42151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048" kern="1200">
          <a:solidFill>
            <a:schemeClr val="tx1"/>
          </a:solidFill>
          <a:latin typeface="+mn-lt"/>
          <a:ea typeface="+mn-ea"/>
          <a:cs typeface="+mn-cs"/>
        </a:defRPr>
      </a:lvl3pPr>
      <a:lvl4pPr marL="739236" indent="-104586" algn="l" defTabSz="42151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49993" indent="-104586" algn="l" defTabSz="42151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162725" indent="-105702" algn="l" defTabSz="422810" rtl="0" eaLnBrk="1" latinLnBrk="0" hangingPunct="1">
        <a:spcBef>
          <a:spcPct val="20000"/>
        </a:spcBef>
        <a:buFont typeface="Arial" pitchFamily="34" charset="0"/>
        <a:buChar char="•"/>
        <a:defRPr sz="896" kern="1200">
          <a:solidFill>
            <a:schemeClr val="tx1"/>
          </a:solidFill>
          <a:latin typeface="+mn-lt"/>
          <a:ea typeface="+mn-ea"/>
          <a:cs typeface="+mn-cs"/>
        </a:defRPr>
      </a:lvl6pPr>
      <a:lvl7pPr marL="1374130" indent="-105702" algn="l" defTabSz="422810" rtl="0" eaLnBrk="1" latinLnBrk="0" hangingPunct="1">
        <a:spcBef>
          <a:spcPct val="20000"/>
        </a:spcBef>
        <a:buFont typeface="Arial" pitchFamily="34" charset="0"/>
        <a:buChar char="•"/>
        <a:defRPr sz="896" kern="1200">
          <a:solidFill>
            <a:schemeClr val="tx1"/>
          </a:solidFill>
          <a:latin typeface="+mn-lt"/>
          <a:ea typeface="+mn-ea"/>
          <a:cs typeface="+mn-cs"/>
        </a:defRPr>
      </a:lvl7pPr>
      <a:lvl8pPr marL="1585535" indent="-105702" algn="l" defTabSz="422810" rtl="0" eaLnBrk="1" latinLnBrk="0" hangingPunct="1">
        <a:spcBef>
          <a:spcPct val="20000"/>
        </a:spcBef>
        <a:buFont typeface="Arial" pitchFamily="34" charset="0"/>
        <a:buChar char="•"/>
        <a:defRPr sz="896" kern="1200">
          <a:solidFill>
            <a:schemeClr val="tx1"/>
          </a:solidFill>
          <a:latin typeface="+mn-lt"/>
          <a:ea typeface="+mn-ea"/>
          <a:cs typeface="+mn-cs"/>
        </a:defRPr>
      </a:lvl8pPr>
      <a:lvl9pPr marL="1796940" indent="-105702" algn="l" defTabSz="422810" rtl="0" eaLnBrk="1" latinLnBrk="0" hangingPunct="1">
        <a:spcBef>
          <a:spcPct val="20000"/>
        </a:spcBef>
        <a:buFont typeface="Arial" pitchFamily="34" charset="0"/>
        <a:buChar char="•"/>
        <a:defRPr sz="8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1pPr>
      <a:lvl2pPr marL="211405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2pPr>
      <a:lvl3pPr marL="422810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3pPr>
      <a:lvl4pPr marL="634214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4pPr>
      <a:lvl5pPr marL="845619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5pPr>
      <a:lvl6pPr marL="1057023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6pPr>
      <a:lvl7pPr marL="1268428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7pPr>
      <a:lvl8pPr marL="1479832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8pPr>
      <a:lvl9pPr marL="1691237" algn="l" defTabSz="422810" rtl="0" eaLnBrk="1" latinLnBrk="0" hangingPunct="1">
        <a:defRPr sz="8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7.jpg"/><Relationship Id="rId7" Type="http://schemas.openxmlformats.org/officeDocument/2006/relationships/image" Target="../media/image31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C7BDECE1-FD7B-4EEB-833B-A1B546EA0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33B4EBB-0C73-47A3-8473-7CE9ED14A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" y="2874701"/>
            <a:ext cx="1757298" cy="5214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1394" dirty="0">
                <a:solidFill>
                  <a:srgbClr val="FFFF00"/>
                </a:solidFill>
                <a:latin typeface="Brush738 BT" panose="03060802040406070304" pitchFamily="66" charset="0"/>
              </a:rPr>
              <a:t>Chanson de Jacques Brel</a:t>
            </a:r>
          </a:p>
          <a:p>
            <a:pPr algn="ctr"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1394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4B71DFE-B2BD-41D3-833A-2E2BD1D916E3}"/>
              </a:ext>
            </a:extLst>
          </p:cNvPr>
          <p:cNvSpPr/>
          <p:nvPr/>
        </p:nvSpPr>
        <p:spPr>
          <a:xfrm>
            <a:off x="549836" y="36854"/>
            <a:ext cx="5020328" cy="1757136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545291" eaLnBrk="1" hangingPunct="1">
              <a:defRPr/>
            </a:pPr>
            <a:r>
              <a:rPr lang="fr-FR" sz="2690" b="1" cap="all" dirty="0">
                <a:ln w="57150">
                  <a:solidFill>
                    <a:schemeClr val="bg1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reflection blurRad="12700" stA="50000" endPos="50000" dist="5000" dir="5400000" sy="-100000" rotWithShape="0"/>
                </a:effectLst>
                <a:cs typeface="Arial" charset="0"/>
              </a:rPr>
              <a:t>J’en  appelle</a:t>
            </a:r>
          </a:p>
        </p:txBody>
      </p:sp>
    </p:spTree>
  </p:cSld>
  <p:clrMapOvr>
    <a:masterClrMapping/>
  </p:clrMapOvr>
  <p:transition advClick="0" advTm="12000">
    <p:sndAc>
      <p:stSnd>
        <p:snd r:embed="rId2" name="J'en app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>
            <a:extLst>
              <a:ext uri="{FF2B5EF4-FFF2-40B4-BE49-F238E27FC236}">
                <a16:creationId xmlns:a16="http://schemas.microsoft.com/office/drawing/2014/main" id="{3DFF46A1-18BD-499B-9A4F-256501EE5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FBC0A75-D7FB-4504-B9BA-211121D8C6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" y="2874701"/>
            <a:ext cx="1757298" cy="5214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1394" dirty="0">
                <a:solidFill>
                  <a:srgbClr val="FFFF00"/>
                </a:solidFill>
                <a:latin typeface="Brush738 BT" panose="03060802040406070304" pitchFamily="66" charset="0"/>
              </a:rPr>
              <a:t>Chanson de Jacques Brel</a:t>
            </a:r>
          </a:p>
          <a:p>
            <a:pPr algn="ctr"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1394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A53DB3-AAFE-4824-B919-FDFBB4A02B46}"/>
              </a:ext>
            </a:extLst>
          </p:cNvPr>
          <p:cNvSpPr/>
          <p:nvPr/>
        </p:nvSpPr>
        <p:spPr>
          <a:xfrm>
            <a:off x="549836" y="0"/>
            <a:ext cx="5020328" cy="1757136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545291" eaLnBrk="1" hangingPunct="1">
              <a:defRPr/>
            </a:pPr>
            <a:r>
              <a:rPr lang="fr-FR" sz="2690" b="1" cap="all" dirty="0">
                <a:ln w="57150">
                  <a:solidFill>
                    <a:schemeClr val="bg1"/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reflection blurRad="12700" stA="50000" endPos="50000" dist="5000" dir="5400000" sy="-100000" rotWithShape="0"/>
                </a:effectLst>
                <a:cs typeface="Arial" charset="0"/>
              </a:rPr>
              <a:t>J’en  appelle</a:t>
            </a:r>
          </a:p>
        </p:txBody>
      </p:sp>
      <p:pic>
        <p:nvPicPr>
          <p:cNvPr id="3" name="Image 1">
            <a:extLst>
              <a:ext uri="{FF2B5EF4-FFF2-40B4-BE49-F238E27FC236}">
                <a16:creationId xmlns:a16="http://schemas.microsoft.com/office/drawing/2014/main" id="{53D76793-8B01-4F37-AD68-1AC35440D4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BF18E1B-81A1-4B1E-A45C-5C0CC015BE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8718B0A-63D1-4651-899F-AD30DC5DDF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A7B3B7C-C240-4CD4-B86E-DC42D00A49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690E9F1-12EA-4B9E-83C3-3D75C983C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23B9D3A-2A12-4DE1-BFC8-8E7124CB18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41192" cy="70564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J´en appelle aux maisons écrasées de lumière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J´en appelle aux amours que chantent les rivières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A l´éclatement bleu des matins de printemps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A la force jolie des filles qui ont vingt ans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A la fraîcheur certaine d´un vieux puits de désert</a:t>
            </a:r>
          </a:p>
        </p:txBody>
      </p:sp>
    </p:spTree>
  </p:cSld>
  <p:clrMapOvr>
    <a:masterClrMapping/>
  </p:clrMapOvr>
  <p:transition spd="slow" advClick="0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7">
            <a:extLst>
              <a:ext uri="{FF2B5EF4-FFF2-40B4-BE49-F238E27FC236}">
                <a16:creationId xmlns:a16="http://schemas.microsoft.com/office/drawing/2014/main" id="{62F253E8-EC87-49CF-8F58-364126296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C2BD4CF-C3B2-4C8D-BC8E-6AC671EB5E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24406" cy="70564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solidFill>
                  <a:srgbClr val="FFFF00"/>
                </a:solidFill>
                <a:latin typeface="Andy" panose="03080602030302030203" pitchFamily="66" charset="0"/>
              </a:rPr>
              <a:t>J´en appelle aux maisons écrasées de lumière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solidFill>
                  <a:srgbClr val="FFFF00"/>
                </a:solidFill>
                <a:latin typeface="Andy" panose="03080602030302030203" pitchFamily="66" charset="0"/>
              </a:rPr>
              <a:t>J´en appelle aux amours que chantent les rivières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solidFill>
                  <a:srgbClr val="FFFF00"/>
                </a:solidFill>
                <a:latin typeface="Andy" panose="03080602030302030203" pitchFamily="66" charset="0"/>
              </a:rPr>
              <a:t>A l´éclatement bleu des matins de printemps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solidFill>
                  <a:srgbClr val="FFFF00"/>
                </a:solidFill>
                <a:latin typeface="Andy" panose="03080602030302030203" pitchFamily="66" charset="0"/>
              </a:rPr>
              <a:t>A la force jolie des filles qui ont vingt ans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solidFill>
                  <a:srgbClr val="FFFF00"/>
                </a:solidFill>
                <a:latin typeface="Andy" panose="03080602030302030203" pitchFamily="66" charset="0"/>
              </a:rPr>
              <a:t>A la fraîcheur certaine d´un vieux puits de désert</a:t>
            </a:r>
          </a:p>
        </p:txBody>
      </p:sp>
      <p:pic>
        <p:nvPicPr>
          <p:cNvPr id="4100" name="Image 1">
            <a:extLst>
              <a:ext uri="{FF2B5EF4-FFF2-40B4-BE49-F238E27FC236}">
                <a16:creationId xmlns:a16="http://schemas.microsoft.com/office/drawing/2014/main" id="{A919DB72-E816-4A78-815E-3A9BA7B493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DB97F81-45A0-4038-8B02-400E240865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57E1006-B052-4DC1-BEEE-38FE341EFF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6CF294A-A7DF-4C68-990B-1B325FEBDBC5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17B713A-6CCD-484F-A0E0-FCE7491854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8EA908-76BF-48B3-B8CD-3C95A0ED8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24406" cy="70564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A l´étoile qu´attend le vieil homme qui se perd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Pour que monte de nous et plus fort qu´un désir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Le désir incroyable de se vouloir construire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En se désirant faible et plutôt qu´orgueilleux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En se désirant lâche plutôt que monstrueux</a:t>
            </a:r>
          </a:p>
        </p:txBody>
      </p:sp>
    </p:spTree>
  </p:cSld>
  <p:clrMapOvr>
    <a:masterClrMapping/>
  </p:clrMapOvr>
  <p:transition spd="slow" advClick="0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53E8FA8-272E-4BB4-ABF3-BF666F716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B67DE32-2A35-428A-94C7-277DC531D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24406" cy="70564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A l´étoile qu´attend le vieil homme qui se perd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Pour que monte de nous et plus fort qu´un désir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Le désir incroyable de se vouloir construire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En se désirant faible et plutôt qu´orgueilleux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solidFill>
                  <a:srgbClr val="FFFF00"/>
                </a:solidFill>
                <a:latin typeface="Andy" panose="03080602030302030203" pitchFamily="66" charset="0"/>
              </a:rPr>
              <a:t>En se désirant lâche plutôt que monstrueux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2209E45-65EC-4529-92D9-AD865E72A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9FEEA17-FD8B-4C86-B180-884854394E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3802"/>
          </a:xfrm>
          <a:prstGeom prst="rect">
            <a:avLst/>
          </a:prstGeom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C6C17A2-4BFA-4B21-AA86-6571083D8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pic>
        <p:nvPicPr>
          <p:cNvPr id="6146" name="Image 1">
            <a:extLst>
              <a:ext uri="{FF2B5EF4-FFF2-40B4-BE49-F238E27FC236}">
                <a16:creationId xmlns:a16="http://schemas.microsoft.com/office/drawing/2014/main" id="{8BBF3DC7-1214-4F6B-BD48-B3283C533D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EBF5562-C041-4EF5-9E24-00F4AABEEC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A2F57D4-D72E-499D-A9A6-071C260A6C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1107D5C-B4FC-4C7F-870A-7476E7884B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5E70338-3FCF-42BA-B68E-33CA3C66C9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507ADE8-3192-4C51-A6D4-5AAFFF850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14899" cy="70564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J´en appelle à ton rire que tu croques au soleil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J´en appelle à ton cri à nul autre pareil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Au silence joyeux qui parle doucement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A ces mots que l´on dit rien qu´en se regardant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A la pesante main de notre amour sincère</a:t>
            </a:r>
          </a:p>
        </p:txBody>
      </p:sp>
    </p:spTree>
  </p:cSld>
  <p:clrMapOvr>
    <a:masterClrMapping/>
  </p:clrMapOvr>
  <p:transition spd="slow" advClick="0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B4885404-23C8-4FE9-9585-95531A4BB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22B8EC3-7813-4791-96FF-EAB923031A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14899" cy="70564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J´en appelle à ton rire que tu croques au soleil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J´en appelle à ton cri à nul autre pareil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Au silence joyeux qui parle doucement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A ces mots que l´on dit rien qu´en se regardant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A la pesante main de notre amour sincère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7B932999-2B76-44F5-94DE-97CF2C2EB0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A374949-F497-4796-8770-5E7A82D6F5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A9537DA-9440-4F19-814B-F8A333966D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5AFD8E8-05A5-4B58-95D0-2E50A118CD77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662BC33-DDAC-489A-99B7-A5062FB98E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0EED495-9D21-43A9-ADD6-D243EB2A1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14899" cy="70564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A nos vingt ans trouvés à tout ce qu´ils espèrent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Pour que monte de nous et plus fort qu´un désir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Le désir incroyable de se vouloir construire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En préférant plutôt que la gloire inutile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>
                <a:latin typeface="Andy" panose="03080602030302030203" pitchFamily="66" charset="0"/>
              </a:rPr>
              <a:t>Et le bonheur profond et puis la joie tranquille</a:t>
            </a:r>
          </a:p>
        </p:txBody>
      </p:sp>
    </p:spTree>
  </p:cSld>
  <p:clrMapOvr>
    <a:masterClrMapping/>
  </p:clrMapOvr>
  <p:transition spd="slow" advClick="0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D8F9E0D8-4345-400A-BD1D-69B0F4A5E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443802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C873E64-D7B4-46C6-B050-7D951FE52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14899" cy="70564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latin typeface="Andy" panose="03080602030302030203" pitchFamily="66" charset="0"/>
              </a:rPr>
              <a:t>A nos vingt ans trouvés à tout ce qu´ils espèrent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latin typeface="Andy" panose="03080602030302030203" pitchFamily="66" charset="0"/>
              </a:rPr>
              <a:t>Pour que monte de nous et plus fort qu´un désir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latin typeface="Andy" panose="03080602030302030203" pitchFamily="66" charset="0"/>
              </a:rPr>
              <a:t>Le désir incroyable de se vouloir construire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latin typeface="Andy" panose="03080602030302030203" pitchFamily="66" charset="0"/>
              </a:rPr>
              <a:t>En préférant plutôt que la gloire inutile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797" dirty="0">
                <a:latin typeface="Andy" panose="03080602030302030203" pitchFamily="66" charset="0"/>
              </a:rPr>
              <a:t>Et le bonheur profond et puis la joie tranquille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B2501603-4EC8-4F31-B7F4-4DDACBDFBCA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678EC6D-90C1-4B34-8D3E-2C7C4746DD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6BF9D4F-C667-4EAF-97FF-79C1A82F9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46" y="0"/>
            <a:ext cx="2201972" cy="35266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846" dirty="0">
                <a:latin typeface="Andy" panose="03080602030302030203" pitchFamily="66" charset="0"/>
              </a:rPr>
              <a:t>J´en appelle aux maisons écrasées de lumière</a:t>
            </a:r>
          </a:p>
          <a:p>
            <a:pPr defTabSz="545291" eaLnBrk="1" hangingPunct="1">
              <a:spcBef>
                <a:spcPct val="0"/>
              </a:spcBef>
              <a:buNone/>
              <a:defRPr/>
            </a:pPr>
            <a:r>
              <a:rPr lang="fr-FR" altLang="fr-FR" sz="846" dirty="0">
                <a:latin typeface="Andy" panose="03080602030302030203" pitchFamily="66" charset="0"/>
              </a:rPr>
              <a:t>J´en appelle à ton cri à nul autre pareil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7606608-574A-5DD6-BBA4-8A4F6D6EF1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3171A5F-0B8F-74FA-B0D3-85D19915C2E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EED9B0-1209-1B58-5470-D3C6407D06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A3B1AE55-01B9-EEB2-C7E6-E5C6C3A5CE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0ED533B-D1C9-9B2F-8FB1-38468EDFA741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1153</TotalTime>
  <Words>435</Words>
  <Application>Microsoft Office PowerPoint</Application>
  <PresentationFormat>Personnalisé</PresentationFormat>
  <Paragraphs>50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Andy</vt:lpstr>
      <vt:lpstr>Arial</vt:lpstr>
      <vt:lpstr>Algerian</vt:lpstr>
      <vt:lpstr>Calibri</vt:lpstr>
      <vt:lpstr>Brush738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89</cp:revision>
  <dcterms:created xsi:type="dcterms:W3CDTF">2013-03-26T08:13:36Z</dcterms:created>
  <dcterms:modified xsi:type="dcterms:W3CDTF">2024-08-24T08:39:07Z</dcterms:modified>
</cp:coreProperties>
</file>