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236" r:id="rId2"/>
  </p:sldMasterIdLst>
  <p:notesMasterIdLst>
    <p:notesMasterId r:id="rId70"/>
  </p:notesMasterIdLst>
  <p:sldIdLst>
    <p:sldId id="538" r:id="rId3"/>
    <p:sldId id="539" r:id="rId4"/>
    <p:sldId id="541" r:id="rId5"/>
    <p:sldId id="542" r:id="rId6"/>
    <p:sldId id="543" r:id="rId7"/>
    <p:sldId id="544" r:id="rId8"/>
    <p:sldId id="545" r:id="rId9"/>
    <p:sldId id="540" r:id="rId10"/>
    <p:sldId id="546" r:id="rId11"/>
    <p:sldId id="547" r:id="rId12"/>
    <p:sldId id="552" r:id="rId13"/>
    <p:sldId id="548" r:id="rId14"/>
    <p:sldId id="549" r:id="rId15"/>
    <p:sldId id="553" r:id="rId16"/>
    <p:sldId id="550" r:id="rId17"/>
    <p:sldId id="551" r:id="rId18"/>
    <p:sldId id="554" r:id="rId19"/>
    <p:sldId id="556" r:id="rId20"/>
    <p:sldId id="557" r:id="rId21"/>
    <p:sldId id="558" r:id="rId22"/>
    <p:sldId id="559" r:id="rId23"/>
    <p:sldId id="564" r:id="rId24"/>
    <p:sldId id="560" r:id="rId25"/>
    <p:sldId id="561" r:id="rId26"/>
    <p:sldId id="562" r:id="rId27"/>
    <p:sldId id="555" r:id="rId28"/>
    <p:sldId id="563" r:id="rId29"/>
    <p:sldId id="565" r:id="rId30"/>
    <p:sldId id="571" r:id="rId31"/>
    <p:sldId id="566" r:id="rId32"/>
    <p:sldId id="567" r:id="rId33"/>
    <p:sldId id="573" r:id="rId34"/>
    <p:sldId id="568" r:id="rId35"/>
    <p:sldId id="569" r:id="rId36"/>
    <p:sldId id="572" r:id="rId37"/>
    <p:sldId id="570" r:id="rId38"/>
    <p:sldId id="574" r:id="rId39"/>
    <p:sldId id="575" r:id="rId40"/>
    <p:sldId id="578" r:id="rId41"/>
    <p:sldId id="579" r:id="rId42"/>
    <p:sldId id="580" r:id="rId43"/>
    <p:sldId id="577" r:id="rId44"/>
    <p:sldId id="581" r:id="rId45"/>
    <p:sldId id="576" r:id="rId46"/>
    <p:sldId id="582" r:id="rId47"/>
    <p:sldId id="583" r:id="rId48"/>
    <p:sldId id="585" r:id="rId49"/>
    <p:sldId id="586" r:id="rId50"/>
    <p:sldId id="591" r:id="rId51"/>
    <p:sldId id="587" r:id="rId52"/>
    <p:sldId id="588" r:id="rId53"/>
    <p:sldId id="589" r:id="rId54"/>
    <p:sldId id="590" r:id="rId55"/>
    <p:sldId id="600" r:id="rId56"/>
    <p:sldId id="596" r:id="rId57"/>
    <p:sldId id="592" r:id="rId58"/>
    <p:sldId id="599" r:id="rId59"/>
    <p:sldId id="593" r:id="rId60"/>
    <p:sldId id="595" r:id="rId61"/>
    <p:sldId id="598" r:id="rId62"/>
    <p:sldId id="601" r:id="rId63"/>
    <p:sldId id="597" r:id="rId64"/>
    <p:sldId id="602" r:id="rId65"/>
    <p:sldId id="594" r:id="rId66"/>
    <p:sldId id="603" r:id="rId67"/>
    <p:sldId id="584" r:id="rId68"/>
    <p:sldId id="390" r:id="rId69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nCW+7NnzeXDoCXXYu1ejg==" hashData="RK14NxS5p2eqypCVvQ17fNzlkX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11/08/2024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69" y="2125026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876482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48" y="4395704"/>
            <a:ext cx="8722361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48" y="2899342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6865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531303"/>
            <a:ext cx="453398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2170051"/>
            <a:ext cx="453398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531303"/>
            <a:ext cx="453576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2170051"/>
            <a:ext cx="4535769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0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316"/>
            <a:ext cx="573652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0" y="1431467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2294"/>
            <a:ext cx="6156960" cy="565297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14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3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77906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77906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73963"/>
            <a:ext cx="9235442" cy="1140090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596865"/>
            <a:ext cx="9235442" cy="451443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68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86" y="6344138"/>
            <a:ext cx="3249507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95" y="6344138"/>
            <a:ext cx="2394373" cy="364195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11/08/2024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gif"/><Relationship Id="rId5" Type="http://schemas.openxmlformats.org/officeDocument/2006/relationships/image" Target="../media/image72.jpeg"/><Relationship Id="rId4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t="-16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80000" y="4932437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962448" y="3204245"/>
            <a:ext cx="1942412" cy="1506994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19980000">
            <a:off x="36000" y="720000"/>
            <a:ext cx="5058859" cy="2520001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</a:p>
          <a:p>
            <a:pPr algn="ctr" defTabSz="1219606"/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1840000">
            <a:off x="6984000" y="2664000"/>
            <a:ext cx="3204000" cy="2778006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30800" y="0"/>
            <a:ext cx="51308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defTabSz="1219606"/>
            <a:r>
              <a:rPr lang="fr-FR" sz="8000" dirty="0" smtClean="0">
                <a:ln w="50800">
                  <a:solidFill>
                    <a:prstClr val="black"/>
                  </a:solidFill>
                </a:ln>
                <a:solidFill>
                  <a:schemeClr val="accent1"/>
                </a:solidFill>
                <a:latin typeface="Bauhaus 93" pitchFamily="82" charset="0"/>
              </a:rPr>
              <a:t>Strasbourg</a:t>
            </a:r>
            <a:endParaRPr lang="fr-FR" sz="2000" dirty="0">
              <a:solidFill>
                <a:schemeClr val="accent1"/>
              </a:solidFill>
              <a:latin typeface="Bauhaus 93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840000">
            <a:off x="2592000" y="2088000"/>
            <a:ext cx="740908" cy="11233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1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4482728" y="2196133"/>
            <a:ext cx="78098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dirty="0" smtClean="0">
                <a:ln w="508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à</a:t>
            </a:r>
            <a:endParaRPr lang="fr-FR" dirty="0">
              <a:solidFill>
                <a:srgbClr val="FFC000"/>
              </a:solidFill>
            </a:endParaRPr>
          </a:p>
        </p:txBody>
      </p:sp>
      <p:pic>
        <p:nvPicPr>
          <p:cNvPr id="13" name="Let it be -The Beatles - instrumental cover by Dave Monk.wav">
            <a:hlinkClick r:id="" action="ppaction://media"/>
          </p:cNvPr>
          <p:cNvPicPr>
            <a:picLocks noRot="1" noChangeAspect="1"/>
          </p:cNvPicPr>
          <p:nvPr>
            <a:wavAudioFile r:embed="rId1" name="Let it be -The Beatles - instrumental cover by Dave Monk.wav"/>
          </p:nvPr>
        </p:nvPicPr>
        <p:blipFill>
          <a:blip r:embed="rId5" cstate="print"/>
          <a:stretch>
            <a:fillRect/>
          </a:stretch>
        </p:blipFill>
        <p:spPr>
          <a:xfrm>
            <a:off x="5850880" y="212412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2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2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200"/>
                            </p:stCondLst>
                            <p:childTnLst>
                              <p:par>
                                <p:cTn id="3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1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100"/>
                            </p:stCondLst>
                            <p:childTnLst>
                              <p:par>
                                <p:cTn id="44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1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8" grpId="0"/>
      <p:bldP spid="10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546624" y="3420269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Quartier Petite France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86091054_3394339200830035_55217756995485856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26544" y="539949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09157970_18312255436193289_39100997101771957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186584" y="4932437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Quartier Petite France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692250_1131310801639918_29079372210804827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0405787_1137599384344393_4206481580234436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4000" y="1332037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71901_18309217576193289_1979947707537695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505463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62648" y="539949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086724_18314330605193289_17785923292764688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50177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651515_1142051490565849_7574691784379040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410720" y="251917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49411_18322996093193289_2355136708489557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87063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02608" y="5004445"/>
            <a:ext cx="18793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Pont du Corbeau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058792" y="179909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36035_1177447037026294_11843376523167750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54536" y="395933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9751249_1201890297915301_51523141270886446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184000" y="179909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140637_798545269129911_3957908882989337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54936" y="683965"/>
            <a:ext cx="7339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L’Ill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382967_798546575796447_4052850297545691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03463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549764_1922770431570370_9999188210790269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48000" cy="6864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09073_1909754172820444_6445781614216011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58592" y="395933"/>
            <a:ext cx="147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Place Kléber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554736" y="179909"/>
            <a:ext cx="147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Place Kléber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630386_798551555795949_82380580631524636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354629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898552" y="179909"/>
            <a:ext cx="147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Place Kléber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793909_1909753899487138_66619875151797104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07655_1909754062820455_28499887830604529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968000" y="251917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50151_1909753832820478_56167652463262515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02608" y="539949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58592" y="395933"/>
            <a:ext cx="147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Place Kléber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867379_1909753732820488_24462420136731162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4616" y="611957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02608_1909754122820449_7959328933338176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82528" y="251917"/>
            <a:ext cx="22236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Cathédrale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682528" y="395933"/>
            <a:ext cx="18069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Place Gutenberg</a:t>
            </a:r>
            <a:endParaRPr lang="fr-FR" sz="2400" dirty="0">
              <a:latin typeface="Brush Script MT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850880" y="1836093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37204_1909753936153801_4290239125609985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4616" y="251917"/>
            <a:ext cx="3256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     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54967_1909754339487094_38403583131008943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58592" y="395933"/>
            <a:ext cx="147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Place Kléber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94496" y="1044005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2959132_1909753986153796_41608997956252672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066904" y="251917"/>
            <a:ext cx="14510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 smtClean="0">
                <a:latin typeface="Brush Script MT" pitchFamily="66" charset="0"/>
              </a:rPr>
              <a:t>Cathédrale  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187300_348420898310735_8053296476073597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14576" y="323925"/>
            <a:ext cx="44721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                      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098352" y="395933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986784" y="1044005"/>
            <a:ext cx="15354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 smtClean="0">
                <a:latin typeface="Brush Script MT" pitchFamily="66" charset="0"/>
              </a:rPr>
              <a:t>Quartier 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322071_348420858310739_8970497984696457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78672" y="4572397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Quartier Petite France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322450_10225117459555776_797116814908512313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4616" y="323925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Cathédrale  Notre Dame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050680" y="1260029"/>
            <a:ext cx="15354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400" dirty="0" smtClean="0">
                <a:latin typeface="Brush Script MT" pitchFamily="66" charset="0"/>
              </a:rPr>
              <a:t>Quartier </a:t>
            </a:r>
          </a:p>
          <a:p>
            <a:pPr algn="ctr"/>
            <a:r>
              <a:rPr lang="fr-FR" sz="2400" dirty="0" smtClean="0">
                <a:latin typeface="Brush Script MT" pitchFamily="66" charset="0"/>
              </a:rPr>
              <a:t>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322995_348420754977416_115045854542744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02608" y="611957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762648" y="467941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347618_10225117459715780_58803157197125383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194696" y="323925"/>
            <a:ext cx="265008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Cathédrale  Notre Dame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389066_10225117460315795_77056618343254283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50680" y="251917"/>
            <a:ext cx="219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Parc de l’Orangerie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498952" y="251917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36439_10225117461715830_60271490310498550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4616" y="323925"/>
            <a:ext cx="219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Parc de l’Orangerie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98752" y="395933"/>
            <a:ext cx="41447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Parc de l’Orangerie, pavillon Joséphine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770760" y="323925"/>
            <a:ext cx="219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solidFill>
                  <a:schemeClr val="bg1"/>
                </a:solidFill>
                <a:latin typeface="Brush Script MT" pitchFamily="66" charset="0"/>
              </a:rPr>
              <a:t>Parc de l’Orangerie</a:t>
            </a:r>
            <a:endParaRPr lang="fr-FR" sz="2400" dirty="0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3413920_10225117459955786_8364077110680743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402608" y="5076453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35289_10225117462715855_58603270767589714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78203_10225117458755756_684909231872037932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90640" y="1836093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39145_1219882059449458_642880779880348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47608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02808" y="539949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48664_348420491644109_71945080107729218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54736" y="539949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77785_10225117457995737_349832849510142953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70760" y="323925"/>
            <a:ext cx="24812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Quartier Petite France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87623_10225117457195717_90286170557018045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310100" cy="5796533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732966_10225117460075789_28321638755107305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58592" y="2484165"/>
            <a:ext cx="219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Parc de l’Orangerie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88209_10225117458555751_37775775662451959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86584" y="323925"/>
            <a:ext cx="219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Parc de l’Orangerie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477320_10225117462475849_83180070442036994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74616" y="323925"/>
            <a:ext cx="21939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Maison </a:t>
            </a:r>
            <a:r>
              <a:rPr lang="fr-FR" sz="2400" dirty="0" err="1" smtClean="0">
                <a:latin typeface="Brush Script MT" pitchFamily="66" charset="0"/>
              </a:rPr>
              <a:t>Kammerzel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623856_1965431693927643_7927613796975921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9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778872" y="611957"/>
            <a:ext cx="21999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>
                <a:latin typeface="Brush Script MT" pitchFamily="66" charset="0"/>
              </a:rPr>
              <a:t>Parc de l’Orangerie</a:t>
            </a:r>
            <a:endParaRPr lang="fr-FR" sz="2400" dirty="0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27" y="5860151"/>
            <a:ext cx="1881337" cy="87730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78" y="2821788"/>
            <a:ext cx="1410845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4106963"/>
            <a:ext cx="119708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2161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733587" y="6230663"/>
            <a:ext cx="986224" cy="308441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09.08.2024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2" y="6029639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396764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13852" y="727896"/>
            <a:ext cx="5344610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Let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it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</a:t>
            </a:r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be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 music Dave  Monk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0" y="3078283"/>
            <a:ext cx="3420231" cy="1709826"/>
          </a:xfrm>
          <a:prstGeom prst="round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60702"/>
            <a:ext cx="2351408" cy="2351011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2283</TotalTime>
  <Words>179</Words>
  <Application>Microsoft Office PowerPoint</Application>
  <PresentationFormat>Personnalisé</PresentationFormat>
  <Paragraphs>64</Paragraphs>
  <Slides>67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67</vt:i4>
      </vt:variant>
    </vt:vector>
  </HeadingPairs>
  <TitlesOfParts>
    <vt:vector size="69" baseType="lpstr">
      <vt:lpstr>22_Thème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280</cp:revision>
  <dcterms:created xsi:type="dcterms:W3CDTF">2020-05-12T17:47:43Z</dcterms:created>
  <dcterms:modified xsi:type="dcterms:W3CDTF">2024-08-11T14:10:38Z</dcterms:modified>
</cp:coreProperties>
</file>