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97" r:id="rId3"/>
    <p:sldId id="298" r:id="rId4"/>
    <p:sldId id="300" r:id="rId5"/>
    <p:sldId id="299" r:id="rId6"/>
    <p:sldId id="266" r:id="rId7"/>
    <p:sldId id="330" r:id="rId8"/>
    <p:sldId id="331" r:id="rId9"/>
    <p:sldId id="348" r:id="rId10"/>
    <p:sldId id="332" r:id="rId11"/>
    <p:sldId id="333" r:id="rId12"/>
    <p:sldId id="334" r:id="rId13"/>
    <p:sldId id="335" r:id="rId14"/>
    <p:sldId id="336" r:id="rId15"/>
    <p:sldId id="337" r:id="rId16"/>
    <p:sldId id="338" r:id="rId17"/>
    <p:sldId id="339" r:id="rId18"/>
    <p:sldId id="340" r:id="rId19"/>
    <p:sldId id="341" r:id="rId20"/>
    <p:sldId id="342" r:id="rId21"/>
    <p:sldId id="343" r:id="rId22"/>
    <p:sldId id="344" r:id="rId23"/>
    <p:sldId id="345" r:id="rId24"/>
    <p:sldId id="346" r:id="rId25"/>
    <p:sldId id="347" r:id="rId26"/>
    <p:sldId id="258" r:id="rId27"/>
  </p:sldIdLst>
  <p:sldSz cx="7885113" cy="5903913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630" y="-96"/>
      </p:cViewPr>
      <p:guideLst>
        <p:guide orient="horz" pos="1860"/>
        <p:guide pos="248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91384" y="1834042"/>
            <a:ext cx="6702346" cy="126551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82767" y="3345553"/>
            <a:ext cx="5519579" cy="150877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2870" y="3793812"/>
            <a:ext cx="6702346" cy="1172583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2870" y="2502332"/>
            <a:ext cx="6702346" cy="1291481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94257" y="1377582"/>
            <a:ext cx="3482592" cy="3896310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008268" y="1377582"/>
            <a:ext cx="3482592" cy="3896310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4257" y="1321548"/>
            <a:ext cx="3483961" cy="550758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4257" y="1872309"/>
            <a:ext cx="3483961" cy="3401583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005528" y="1321548"/>
            <a:ext cx="3485330" cy="550758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005528" y="1872309"/>
            <a:ext cx="3485330" cy="3401583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4257" y="235065"/>
            <a:ext cx="2594147" cy="1000385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82861" y="235063"/>
            <a:ext cx="4407998" cy="503882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94257" y="1235449"/>
            <a:ext cx="2594147" cy="403844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45537" y="4132741"/>
            <a:ext cx="4731068" cy="487893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45537" y="527527"/>
            <a:ext cx="4731068" cy="3542348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45537" y="4620635"/>
            <a:ext cx="4731068" cy="692889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716707" y="236432"/>
            <a:ext cx="1774150" cy="5037459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94257" y="236432"/>
            <a:ext cx="5191032" cy="5037459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94256" y="236432"/>
            <a:ext cx="7096602" cy="983986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94256" y="1377582"/>
            <a:ext cx="7096602" cy="3896310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94257" y="5472054"/>
            <a:ext cx="1839859" cy="314329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02/08/2024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4082" y="5472054"/>
            <a:ext cx="2496953" cy="314329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651000" y="5472054"/>
            <a:ext cx="1839859" cy="314329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F:\00-PPS%20&#224;%20envoyer_2%20%20%20ALSACE\67%20&#119826;&#119853;&#119838;&#119849;&#119841;%20&#119825;&#119848;&#119834;&#119837;%20&#119827;&#119848;&#119854;&#119851;\&#119826;&#119853;&#119838;&#119849;&#119841;%20&#119825;&#119848;&#119834;&#119837;%20&#119827;&#119848;&#119854;&#119851;%20&#127467;&#127479;%20-%20&#119817;&#119848;&#119854;&#119851;%20&#120785;&#120786;&#120791;\011%20Il%20est%20temps%20de%20dire%20au%20revoir%20&#224;%20tous%20mes%20amis%20&#224;%20quatre%20pattes%20du%20Grand%20Est..avi" TargetMode="Externa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gif"/><Relationship Id="rId4" Type="http://schemas.openxmlformats.org/officeDocument/2006/relationships/image" Target="../media/image3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1600000">
            <a:off x="468000" y="72000"/>
            <a:ext cx="4092506" cy="900000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fr-FR" b="1" dirty="0" smtClean="0">
                <a:ln w="28575">
                  <a:solidFill>
                    <a:srgbClr val="FFCCCC"/>
                  </a:solidFill>
                </a:ln>
              </a:rPr>
              <a:t>𝐒𝐭𝐞𝐩𝐡 𝐑𝐨𝐚𝐝 𝐓𝐨𝐮𝐫</a:t>
            </a:r>
            <a:endParaRPr lang="fr-FR" b="1" dirty="0">
              <a:ln w="28575">
                <a:solidFill>
                  <a:srgbClr val="FFCCCC"/>
                </a:solidFill>
              </a:ln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5886772" y="108000"/>
            <a:ext cx="1998340" cy="1789806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8800" b="1" dirty="0" smtClean="0">
                <a:ln w="38100">
                  <a:solidFill>
                    <a:srgbClr val="FFCC00"/>
                  </a:solidFill>
                </a:ln>
              </a:rPr>
              <a:t>À travers </a:t>
            </a:r>
          </a:p>
          <a:p>
            <a:pPr algn="ctr"/>
            <a:r>
              <a:rPr lang="fr-FR" sz="8800" b="1" dirty="0" smtClean="0">
                <a:ln w="38100">
                  <a:solidFill>
                    <a:srgbClr val="FFCC00"/>
                  </a:solidFill>
                </a:ln>
              </a:rPr>
              <a:t>Les sommets </a:t>
            </a:r>
          </a:p>
          <a:p>
            <a:pPr algn="ctr"/>
            <a:r>
              <a:rPr lang="fr-FR" sz="8800" b="1" dirty="0" smtClean="0">
                <a:ln w="38100">
                  <a:solidFill>
                    <a:srgbClr val="FFCC00"/>
                  </a:solidFill>
                </a:ln>
              </a:rPr>
              <a:t>Vosgiens </a:t>
            </a:r>
            <a:endParaRPr lang="fr-FR" sz="8800" b="1" dirty="0">
              <a:ln w="38100">
                <a:solidFill>
                  <a:srgbClr val="FFCC00"/>
                </a:solidFill>
              </a:ln>
            </a:endParaRPr>
          </a:p>
        </p:txBody>
      </p:sp>
      <p:sp>
        <p:nvSpPr>
          <p:cNvPr id="4" name="ZoneTexte 3"/>
          <p:cNvSpPr txBox="1">
            <a:spLocks noChangeAspect="1"/>
          </p:cNvSpPr>
          <p:nvPr/>
        </p:nvSpPr>
        <p:spPr>
          <a:xfrm rot="-1140000">
            <a:off x="3940899" y="2052000"/>
            <a:ext cx="2008883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400" b="1" dirty="0" smtClean="0">
                <a:ln w="25400">
                  <a:gradFill>
                    <a:gsLst>
                      <a:gs pos="0">
                        <a:srgbClr val="825600"/>
                      </a:gs>
                      <a:gs pos="13000">
                        <a:srgbClr val="FFA800"/>
                      </a:gs>
                      <a:gs pos="28000">
                        <a:srgbClr val="825600"/>
                      </a:gs>
                      <a:gs pos="42999">
                        <a:srgbClr val="FFA800"/>
                      </a:gs>
                      <a:gs pos="58000">
                        <a:srgbClr val="825600"/>
                      </a:gs>
                      <a:gs pos="72000">
                        <a:srgbClr val="FFA800"/>
                      </a:gs>
                      <a:gs pos="87000">
                        <a:srgbClr val="825600"/>
                      </a:gs>
                      <a:gs pos="100000">
                        <a:srgbClr val="FFA800"/>
                      </a:gs>
                    </a:gsLst>
                    <a:lin ang="5400000" scaled="0"/>
                  </a:gradFill>
                </a:ln>
                <a:solidFill>
                  <a:srgbClr val="FF0000"/>
                </a:solidFill>
              </a:rPr>
              <a:t>𝐉𝐨𝐮𝐫   </a:t>
            </a:r>
            <a:r>
              <a:rPr lang="fr-FR" sz="3400" b="1" dirty="0" smtClean="0">
                <a:ln w="25400">
                  <a:gradFill>
                    <a:gsLst>
                      <a:gs pos="0">
                        <a:srgbClr val="825600"/>
                      </a:gs>
                      <a:gs pos="13000">
                        <a:srgbClr val="FFA800"/>
                      </a:gs>
                      <a:gs pos="28000">
                        <a:srgbClr val="825600"/>
                      </a:gs>
                      <a:gs pos="42999">
                        <a:srgbClr val="FFA800"/>
                      </a:gs>
                      <a:gs pos="58000">
                        <a:srgbClr val="825600"/>
                      </a:gs>
                      <a:gs pos="72000">
                        <a:srgbClr val="FFA800"/>
                      </a:gs>
                      <a:gs pos="87000">
                        <a:srgbClr val="825600"/>
                      </a:gs>
                      <a:gs pos="100000">
                        <a:srgbClr val="FFA800"/>
                      </a:gs>
                    </a:gsLst>
                    <a:lin ang="5400000" scaled="0"/>
                  </a:gradFill>
                </a:ln>
                <a:solidFill>
                  <a:srgbClr val="FF0000"/>
                </a:solidFill>
              </a:rPr>
              <a:t>349</a:t>
            </a:r>
            <a:endParaRPr lang="fr-FR" sz="3400" b="1" dirty="0" smtClean="0">
              <a:ln w="25400"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</a:ln>
              <a:solidFill>
                <a:srgbClr val="FF0000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1620000"/>
            <a:ext cx="33939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ln w="1905">
                  <a:noFill/>
                </a:ln>
                <a:latin typeface="Georgia" pitchFamily="18" charset="0"/>
                <a:cs typeface="Dubai Medium" pitchFamily="34" charset="-78"/>
              </a:rPr>
              <a:t>Photos  prises  par  un  marcheur  solitaire parcourant  la  France  </a:t>
            </a:r>
          </a:p>
          <a:p>
            <a:pPr algn="ctr"/>
            <a:r>
              <a:rPr lang="fr-FR" b="1" dirty="0" smtClean="0">
                <a:ln w="1905">
                  <a:noFill/>
                </a:ln>
                <a:latin typeface="Georgia" pitchFamily="18" charset="0"/>
                <a:cs typeface="Dubai Medium" pitchFamily="34" charset="-78"/>
              </a:rPr>
              <a:t> pour  le  plaisir  du  partage</a:t>
            </a:r>
            <a:r>
              <a:rPr lang="fr-FR" sz="1200" b="1" dirty="0" smtClean="0">
                <a:ln w="1905">
                  <a:noFill/>
                </a:ln>
                <a:latin typeface="Georgia" pitchFamily="18" charset="0"/>
                <a:cs typeface="Dubai Medium" pitchFamily="34" charset="-78"/>
              </a:rPr>
              <a:t>  </a:t>
            </a:r>
            <a:endParaRPr lang="fr-FR" sz="1200" b="1" dirty="0">
              <a:ln w="1905">
                <a:noFill/>
              </a:ln>
              <a:latin typeface="Georgia" pitchFamily="18" charset="0"/>
              <a:cs typeface="Dubai Medium" pitchFamily="34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8000" y="1152000"/>
            <a:ext cx="32944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b="1" dirty="0" smtClean="0">
                <a:ln w="0">
                  <a:noFill/>
                </a:ln>
                <a:solidFill>
                  <a:schemeClr val="bg1"/>
                </a:solidFill>
                <a:latin typeface="Cookie" pitchFamily="2" charset="0"/>
              </a:rPr>
              <a:t>Une  photo  vaut  mille  mensonges</a:t>
            </a:r>
            <a:endParaRPr lang="fr-FR" sz="2400" b="1" dirty="0">
              <a:ln w="0">
                <a:noFill/>
              </a:ln>
              <a:solidFill>
                <a:schemeClr val="bg1"/>
              </a:solidFill>
              <a:latin typeface="Cookie" pitchFamily="2" charset="0"/>
            </a:endParaRPr>
          </a:p>
        </p:txBody>
      </p:sp>
      <p:sp>
        <p:nvSpPr>
          <p:cNvPr id="7" name="Rectangle 6"/>
          <p:cNvSpPr>
            <a:spLocks noChangeAspect="1"/>
          </p:cNvSpPr>
          <p:nvPr/>
        </p:nvSpPr>
        <p:spPr>
          <a:xfrm>
            <a:off x="3600000" y="3744000"/>
            <a:ext cx="3748141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vi-VN" sz="4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loucester MT Extra Condensed" pitchFamily="18" charset="0"/>
              </a:rPr>
              <a:t>𝐿𝑒 𝐻𝑜𝑛𝑒𝑐𝑘, </a:t>
            </a:r>
            <a:endParaRPr lang="fr-FR" sz="4400" b="1" dirty="0" smtClean="0">
              <a:ln w="1270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Gloucester MT Extra Condensed" pitchFamily="18" charset="0"/>
            </a:endParaRPr>
          </a:p>
          <a:p>
            <a:pPr algn="ctr"/>
            <a:r>
              <a:rPr lang="vi-VN" sz="4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loucester MT Extra Condensed" pitchFamily="18" charset="0"/>
              </a:rPr>
              <a:t>𝐿𝑎 </a:t>
            </a:r>
            <a:r>
              <a:rPr lang="vi-VN" sz="4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loucester MT Extra Condensed" pitchFamily="18" charset="0"/>
              </a:rPr>
              <a:t>𝐵𝑟𝑒𝑠𝑠𝑒, </a:t>
            </a:r>
            <a:endParaRPr lang="fr-FR" sz="4400" b="1" dirty="0" smtClean="0">
              <a:ln w="1270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Gloucester MT Extra Condensed" pitchFamily="18" charset="0"/>
            </a:endParaRPr>
          </a:p>
          <a:p>
            <a:pPr algn="ctr"/>
            <a:r>
              <a:rPr lang="vi-VN" sz="4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loucester MT Extra Condensed" pitchFamily="18" charset="0"/>
              </a:rPr>
              <a:t>𝐿𝑎𝑐 </a:t>
            </a:r>
            <a:r>
              <a:rPr lang="vi-VN" sz="4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loucester MT Extra Condensed" pitchFamily="18" charset="0"/>
              </a:rPr>
              <a:t>𝑑𝑒 𝐿𝑖𝑠𝑝𝑎𝑐ℎ</a:t>
            </a:r>
            <a:endParaRPr lang="fr-FR" sz="4400" b="1" dirty="0" smtClean="0">
              <a:ln w="12700">
                <a:solidFill>
                  <a:schemeClr val="tx1"/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Gloucester MT Extra Condensed" pitchFamily="18" charset="0"/>
            </a:endParaRPr>
          </a:p>
        </p:txBody>
      </p:sp>
      <p:pic>
        <p:nvPicPr>
          <p:cNvPr id="10" name="Image 9" descr="0b000000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36000" y="4752000"/>
            <a:ext cx="1080000" cy="1080000"/>
          </a:xfrm>
          <a:prstGeom prst="rect">
            <a:avLst/>
          </a:prstGeom>
        </p:spPr>
      </p:pic>
      <p:pic>
        <p:nvPicPr>
          <p:cNvPr id="19" name="Song Yan Ru Mo  Coverd by Cuijianghui.wav">
            <a:hlinkClick r:id="" action="ppaction://media"/>
          </p:cNvPr>
          <p:cNvPicPr>
            <a:picLocks noRot="1" noChangeAspect="1"/>
          </p:cNvPicPr>
          <p:nvPr>
            <a:wavAudioFile r:embed="rId1" name="Song Yan Ru Mo  Coverd by Cuijianghui.wav"/>
          </p:nvPr>
        </p:nvPicPr>
        <p:blipFill>
          <a:blip r:embed="rId5" cstate="print"/>
          <a:stretch>
            <a:fillRect/>
          </a:stretch>
        </p:blipFill>
        <p:spPr>
          <a:xfrm>
            <a:off x="3150468" y="3384004"/>
            <a:ext cx="304800" cy="304800"/>
          </a:xfrm>
          <a:prstGeom prst="rect">
            <a:avLst/>
          </a:prstGeom>
        </p:spPr>
      </p:pic>
      <p:pic>
        <p:nvPicPr>
          <p:cNvPr id="20" name="Image 19" descr="Blason_département_fr_Vosges.svg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62236" y="4212000"/>
            <a:ext cx="792000" cy="871194"/>
          </a:xfrm>
          <a:prstGeom prst="rect">
            <a:avLst/>
          </a:prstGeom>
        </p:spPr>
      </p:pic>
      <p:sp>
        <p:nvSpPr>
          <p:cNvPr id="21" name="ZoneTexte 20"/>
          <p:cNvSpPr txBox="1"/>
          <p:nvPr/>
        </p:nvSpPr>
        <p:spPr>
          <a:xfrm>
            <a:off x="1116000" y="3960000"/>
            <a:ext cx="6953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Vosges</a:t>
            </a:r>
            <a:endParaRPr lang="fr-FR" sz="1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9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9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900"/>
                            </p:stCondLst>
                            <p:childTnLst>
                              <p:par>
                                <p:cTn id="3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76851786_1049688196209380_719956814116673807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1"/>
            <a:ext cx="3366492" cy="3366492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135812"/>
            <a:ext cx="7885113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𝐿’𝑎̂𝑚𝑒 𝑑’𝑢𝑛 𝑎𝑣𝑒𝑛𝑡𝑢𝑟𝑖𝑒𝑟, 𝑙𝑒 𝑐𝑜𝑒𝑢𝑟 𝑑’𝑢𝑛 𝑝𝑜𝑒̀𝑡𝑒,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𝐵𝑖𝑒𝑛𝑣𝑒𝑛𝑢𝑒 𝑑𝑎𝑛𝑠 𝑚𝑜𝑛 𝑚𝑜𝑛𝑑𝑒 𝑜ù 𝑠𝑒𝑢𝑙 𝑙𝑒 𝑏𝑜𝑛ℎ𝑒𝑢𝑟 </a:t>
            </a: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𝑒𝑠𝑡 𝑚𝑎 𝑞𝑢𝑒̂𝑡𝑒…   </a:t>
            </a: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 </a:t>
            </a: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 </a:t>
            </a: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𝐶’𝑒𝑠𝑡 𝑑𝑎𝑛𝑠 𝑙𝑎 𝑛𝑎𝑡𝑢𝑟𝑒 𝑞𝑢𝑒 𝑗𝑒 𝑡𝑟𝑜𝑢𝑣𝑒 𝑡𝑜𝑢𝑡𝑒 </a:t>
            </a: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𝑚𝑜𝑛 𝑖𝑛𝑠𝑝𝑖𝑟𝑎𝑡𝑖𝑜𝑛.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𝐹𝑎𝑐𝑒 à 𝑒𝑙𝑙𝑒 𝑗’𝑦 𝑓𝑎𝑖𝑠 𝑚𝑒𝑠 𝑝𝑙𝑢𝑠 𝑏𝑒𝑙𝑙𝑒𝑠 𝑐𝑜𝑛𝑓𝑒𝑠𝑠𝑖𝑜𝑛𝑠,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𝐿𝑒𝑠 𝑎𝑟𝑏𝑟𝑒𝑠 𝑚𝑒 𝑝𝑎𝑟𝑙𝑒𝑛𝑡, 𝑙𝑒𝑠 𝑎𝑛𝑖𝑚𝑎𝑢𝑥 𝑚𝑒 𝑟𝑎𝑠𝑠𝑢𝑟𝑒𝑛𝑡,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𝑈𝑛𝑒 𝑣𝑒́𝑟𝑖𝑡𝑎𝑏𝑙𝑒 𝑟𝑒𝑛𝑎𝑖𝑠𝑠𝑎𝑛𝑐𝑒 𝑞𝑢𝑒 𝑗𝑒 𝑣𝑖𝑠 𝑑𝑎𝑛𝑠 </a:t>
            </a:r>
          </a:p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𝑐𝑒𝑠 𝑒𝑎𝑢𝑥 𝑝𝑢𝑟𝑒𝑠.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𝐶’𝑒𝑠𝑡 𝑝𝑎𝑟 𝑡𝑜𝑢𝑡𝑒𝑠 𝑐𝑒𝑠 𝑒́𝑚𝑜𝑡𝑖𝑜𝑛𝑠, 𝑞𝑢𝑒 𝑚𝑜𝑛 𝑐𝑜𝑒𝑢𝑟 𝑠’𝑒𝑥𝑝𝑟𝑖𝑚𝑒,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𝐸𝑡 𝑞𝑢𝑒 𝑗𝑒 𝑣𝑜𝑢𝑠 𝑜𝑓𝑓𝑟𝑒 𝑚𝑒𝑠 𝑝𝑙𝑢𝑠 𝑏𝑒𝑙𝑙𝑒𝑠 𝑟𝑖𝑚𝑒𝑠…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24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Segoe UI Historic" pitchFamily="34" charset="0"/>
                <a:cs typeface="Segoe UI Historic" pitchFamily="34" charset="0"/>
              </a:rPr>
              <a:t>𝑺𝒕𝒆𝒑𝒉 𝑹𝒐𝒂𝒅 𝑳𝒍𝒐𝒓𝒄𝒂.</a:t>
            </a:r>
            <a:r>
              <a:rPr kumimoji="0" lang="fr-FR" sz="1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fr-FR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Segoe UI Historic" pitchFamily="34" charset="0"/>
              <a:cs typeface="Segoe UI Historic" pitchFamily="34" charset="0"/>
            </a:endParaRPr>
          </a:p>
        </p:txBody>
      </p:sp>
      <p:pic>
        <p:nvPicPr>
          <p:cNvPr id="1026" name="Picture 2" descr="💕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4100" y="-841375"/>
            <a:ext cx="152400" cy="152400"/>
          </a:xfrm>
          <a:prstGeom prst="rect">
            <a:avLst/>
          </a:prstGeom>
          <a:noFill/>
        </p:spPr>
      </p:pic>
      <p:pic>
        <p:nvPicPr>
          <p:cNvPr id="1027" name="Picture 3" descr="🪶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3950" y="-841375"/>
            <a:ext cx="152400" cy="152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" y="216000"/>
            <a:ext cx="788511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𝑴𝒐𝒏 𝒈𝒓𝒂𝒏𝒅 𝒕𝒐𝒖𝒓 𝒅𝒆 𝑭𝒓𝒂𝒏𝒄𝒆 à 𝒑𝒊𝒆𝒅 𝒆𝒏 𝟝𝟘𝟘 𝒋𝒐𝒖𝒓𝒔</a:t>
            </a:r>
            <a:r>
              <a:rPr lang="fr-FR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… </a:t>
            </a:r>
            <a:endParaRPr lang="fr-FR" sz="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Voilà le défi que je me suis lancé, partir seul à pied avec simplement mon sac à dos, mais avant tout, ma liberté.   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Un départ le 𝟚𝟡 𝕞𝕒𝕚 𝟚𝟘𝟚𝟛 depuis mon petit village du Gard, Carmes.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Un périple qui va durer sur plus de 𝟙𝟚𝟘𝟘𝟘 𝕜𝕞 à travers toute la France.</a:t>
            </a: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𝑽𝒐𝒊𝒍</a:t>
            </a:r>
            <a:r>
              <a:rPr lang="fr-FR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à c</a:t>
            </a:r>
            <a:r>
              <a:rPr lang="vi-VN" sz="2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𝒆 𝒒𝒖𝒊 𝒎’𝒂𝒕𝒕𝒆𝒏𝒅𝒔… </a:t>
            </a:r>
            <a:endParaRPr lang="fr-FR" sz="2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Partir à la conquête de nos plus belles montagnes, des 𝐂𝐞́𝐯𝐞𝐧𝐧𝐞𝐬 aux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𝐏𝐲𝐫𝐞́𝐧𝐞́𝐞𝐬 et son célèbre 𝐂𝐢𝐫𝐪𝐮𝐞 𝐝𝐞 𝐆𝐚𝐯𝐚𝐫𝐧𝐢𝐞, puis les retrouver dans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les 𝐕𝐨𝐬𝐠𝐞𝐬, en passant par le 𝐉𝐮𝐫𝐚, jusqu’aux 𝐀𝐥𝐩𝐞𝐬.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Marcher sur nos plus beaux sentiers du littoral, de 𝐥’𝐀𝐭𝐥𝐚𝐧𝐭𝐢𝐪𝐮𝐞, jusqu’aux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𝐂𝐨̂𝐭𝐞𝐬 𝐁𝐫𝐞𝐭𝐨𝐧𝐧𝐞𝐬, la 𝐌𝐚𝐧𝐜𝐡𝐞 et le 𝐍𝐨𝐫𝐝, mais aussi la 𝐌𝐞́𝐝𝐢𝐭𝐞𝐫𝐫𝐚𝐧𝐞́𝐞 pour terminer. </a:t>
            </a: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Découvrir notre beau patrimoine, 𝐂𝐚𝐡𝐨𝐫𝐬 et son 𝐩𝐨𝐧𝐭 𝐕𝐚𝐥𝐞𝐧𝐭𝐫</a:t>
            </a: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é, </a:t>
            </a: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𝐀𝐥𝐛𝐢 la rouge, 𝐑𝐨𝐜𝐚𝐦𝐚𝐝𝐨𝐮𝐫, les 𝐂𝐡</a:t>
            </a:r>
            <a:r>
              <a:rPr lang="fr-FR" sz="1800" dirty="0" err="1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ât</a:t>
            </a: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𝐞𝐚𝐮𝐱 𝐝𝐞 𝐥𝐚 𝐋𝐨𝐢𝐫𝐞, Les villages d’𝐀𝐥𝐬𝐚𝐜𝐞…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et tellement d’autres lieux à explorer en chemin.</a:t>
            </a:r>
            <a:endParaRPr lang="fr-FR" sz="1800" dirty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468000"/>
            <a:ext cx="7885112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36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𝑴𝒂𝒊𝒔 𝒑𝒐𝒖𝒓𝒒𝒖𝒐𝒊… ?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Avant tout, l’inconnu qui m’attend chaque jour,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Vivre sans réfléchir et se laisser porter par son cœur, ses envies.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Et puis, bien sûr, les rencontres, celles qui font de ce voyage toute la magie.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Partager et se rassembler,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S’unir pour s’enrichir.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L’idée principale était de tout quitter, se séparer de tout bien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pour revenir à l’essentiel.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Je privilégie l’humain avant tout,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Aucune raison d’avoir peur, de douter, où de ne pas avoir confiance.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Rien ne vaut la chaleur d’un repas partagé ou le plaisir d’un chemin.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Raconter mon aventure, c’est un peu ce que je fais tous les jours,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1800" dirty="0" smtClean="0">
                <a:solidFill>
                  <a:schemeClr val="bg1"/>
                </a:solidFill>
                <a:latin typeface="Segoe UI Historic" pitchFamily="34" charset="0"/>
                <a:ea typeface="Segoe UI Historic" pitchFamily="34" charset="0"/>
                <a:cs typeface="Segoe UI Historic" pitchFamily="34" charset="0"/>
              </a:rPr>
              <a:t>un échange sincère avec vous, une force qui me pousse à aller au bout. </a:t>
            </a: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1800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vi-VN" dirty="0" smtClean="0">
              <a:solidFill>
                <a:schemeClr val="bg1"/>
              </a:solidFill>
              <a:latin typeface="Segoe UI Historic" pitchFamily="34" charset="0"/>
              <a:ea typeface="Segoe UI Historic" pitchFamily="34" charset="0"/>
              <a:cs typeface="Segoe UI Historic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140564_1124908802020652_55066252291207284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"/>
            <a:ext cx="3818325" cy="5903913"/>
          </a:xfrm>
          <a:prstGeom prst="rect">
            <a:avLst/>
          </a:prstGeom>
        </p:spPr>
      </p:pic>
      <p:pic>
        <p:nvPicPr>
          <p:cNvPr id="3" name="Image 2" descr="445179751_1195875381590660_395026985420616743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05241" y="1"/>
            <a:ext cx="4099429" cy="590391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71278" y="4572000"/>
            <a:ext cx="3942557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2000" b="1" dirty="0" smtClean="0"/>
              <a:t>Les différentes couleurs pour les endroits où je suis passé, et en violet tout ce qui me reste à effectuer.</a:t>
            </a:r>
            <a:endParaRPr lang="fr-FR" sz="2000" b="1" dirty="0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3805415" y="0"/>
            <a:ext cx="4079698" cy="1492716"/>
          </a:xfrm>
          <a:prstGeom prst="rect">
            <a:avLst/>
          </a:prstGeom>
          <a:solidFill>
            <a:srgbClr val="FFFF00">
              <a:alpha val="3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Dernière mise à jour de la carte.   </a:t>
            </a:r>
            <a:r>
              <a:rPr kumimoji="0" lang="fr-FR" sz="1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1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𝐉𝐨𝐮𝐫 𝟑𝟓𝟖, 𝟖𝟕𝟑𝟓𝐤𝐦 𝐩𝐚𝐫𝐜𝐨𝐮𝐫𝐮𝐬</a:t>
            </a:r>
            <a: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Moyenne journalière parcourus : 24,4km</a:t>
            </a:r>
            <a: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/>
            </a:r>
            <a:b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𝐀̀ 𝐏𝐨𝐧𝐭𝐚𝐫𝐥𝐢𝐞𝐫 (𝟐𝟓)       21.05.2024  </a:t>
            </a:r>
            <a: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fr-FR" sz="1100" b="0" i="0" u="none" strike="noStrike" cap="none" normalizeH="0" baseline="0" dirty="0" smtClean="0">
              <a:ln>
                <a:noFill/>
              </a:ln>
              <a:solidFill>
                <a:srgbClr val="050505"/>
              </a:solidFill>
              <a:effectLst/>
              <a:latin typeface="Segoe UI Historic" pitchFamily="34" charset="0"/>
              <a:cs typeface="Segoe UI Historic" pitchFamily="34" charset="0"/>
            </a:endParaRPr>
          </a:p>
        </p:txBody>
      </p:sp>
      <p:pic>
        <p:nvPicPr>
          <p:cNvPr id="3075" name="Picture 3" descr="📍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6713" y="168275"/>
            <a:ext cx="145125" cy="152400"/>
          </a:xfrm>
          <a:prstGeom prst="rect">
            <a:avLst/>
          </a:prstGeom>
          <a:noFill/>
        </p:spPr>
      </p:pic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3805415" cy="1600438"/>
          </a:xfrm>
          <a:prstGeom prst="rect">
            <a:avLst/>
          </a:prstGeom>
          <a:solidFill>
            <a:srgbClr val="FFFF00">
              <a:alpha val="3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La carte de cet incroyable voyage autour de la France.</a:t>
            </a:r>
            <a:r>
              <a:rPr kumimoji="0" lang="fr-FR" sz="9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sz="9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Plus de 12 000 km sur et hors des sentiers et uniquement à pied.   </a:t>
            </a:r>
            <a:b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</a:b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Segoe UI Historic" pitchFamily="34" charset="0"/>
                <a:cs typeface="Segoe UI Historic" pitchFamily="34" charset="0"/>
              </a:rPr>
              <a:t>Les différentes couleurs pour les endroits où je suis passé, et en violet tout ce qui me reste à effectuer.</a:t>
            </a:r>
            <a:r>
              <a:rPr kumimoji="0" lang="fr-FR" sz="9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                   </a:t>
            </a:r>
            <a:r>
              <a:rPr kumimoji="0" lang="fr-FR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21.01.2024   </a:t>
            </a:r>
            <a:endParaRPr kumimoji="0" lang="fr-FR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Segoe UI Historic" pitchFamily="34" charset="0"/>
              <a:cs typeface="Segoe UI Historic" pitchFamily="34" charset="0"/>
            </a:endParaRPr>
          </a:p>
        </p:txBody>
      </p:sp>
      <p:pic>
        <p:nvPicPr>
          <p:cNvPr id="3077" name="Picture 5" descr="🥾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41045" y="-168275"/>
            <a:ext cx="145125" cy="152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08000" y="1188000"/>
            <a:ext cx="684076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000" dirty="0" smtClean="0">
                <a:solidFill>
                  <a:prstClr val="black"/>
                </a:solidFill>
              </a:rPr>
              <a:t>𝐒𝐭𝐞𝐩𝐡 𝐑𝐨𝐚𝐝 𝐓𝐨𝐮𝐫 - </a:t>
            </a:r>
            <a:r>
              <a:rPr lang="vi-VN" sz="2000" dirty="0" smtClean="0">
                <a:solidFill>
                  <a:prstClr val="black"/>
                </a:solidFill>
              </a:rPr>
              <a:t>𝐉𝐨𝐮𝐫 𝟑𝟒𝟗</a:t>
            </a:r>
            <a:endParaRPr lang="vi-VN" sz="2000" dirty="0" smtClean="0">
              <a:solidFill>
                <a:prstClr val="black"/>
              </a:solidFill>
            </a:endParaRPr>
          </a:p>
          <a:p>
            <a:r>
              <a:rPr lang="vi-VN" sz="2000" dirty="0" smtClean="0">
                <a:solidFill>
                  <a:prstClr val="black"/>
                </a:solidFill>
              </a:rPr>
              <a:t>𝐷𝑒 𝑅𝑒𝑚𝑖𝑟𝑒𝑚𝑜𝑛𝑡 𝑎̀ 𝐹𝑎𝑢𝑐𝑜𝑔𝑛𝑒𝑦-𝑒𝑡-𝑙𝑎-𝑀𝑒𝑟 - </a:t>
            </a:r>
            <a:r>
              <a:rPr lang="vi-VN" sz="2000" dirty="0" smtClean="0">
                <a:solidFill>
                  <a:prstClr val="black"/>
                </a:solidFill>
              </a:rPr>
              <a:t>𝟛𝟜𝕜𝕞</a:t>
            </a:r>
            <a:endParaRPr lang="fr-FR" sz="2000" dirty="0" smtClean="0">
              <a:solidFill>
                <a:prstClr val="black"/>
              </a:solidFill>
            </a:endParaRPr>
          </a:p>
          <a:p>
            <a:endParaRPr lang="fr-FR" sz="2000" dirty="0" smtClean="0">
              <a:solidFill>
                <a:prstClr val="black"/>
              </a:solidFill>
            </a:endParaRPr>
          </a:p>
          <a:p>
            <a:pPr algn="ctr"/>
            <a:r>
              <a:rPr lang="fr-FR" sz="2000" b="1" dirty="0" smtClean="0">
                <a:solidFill>
                  <a:prstClr val="black"/>
                </a:solidFill>
              </a:rPr>
              <a:t>Au revoir l’Alsace, la Lorraine et les Vosges</a:t>
            </a:r>
          </a:p>
          <a:p>
            <a:pPr algn="ctr"/>
            <a:endParaRPr lang="vi-VN" sz="2000" dirty="0" smtClean="0">
              <a:solidFill>
                <a:prstClr val="black"/>
              </a:solidFill>
            </a:endParaRPr>
          </a:p>
          <a:p>
            <a:r>
              <a:rPr lang="fr-FR" sz="2000" dirty="0" smtClean="0">
                <a:solidFill>
                  <a:prstClr val="black"/>
                </a:solidFill>
              </a:rPr>
              <a:t>Au revoir les amis Vosgiens,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Au revoir les amis Lorrains, 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Au revoir les amis Alsaciens,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Salut le Grand Est ! </a:t>
            </a:r>
            <a:r>
              <a:rPr lang="fr-FR" sz="2000" dirty="0" smtClean="0">
                <a:solidFill>
                  <a:prstClr val="black"/>
                </a:solidFill>
              </a:rPr>
              <a:t> </a:t>
            </a:r>
            <a:endParaRPr lang="fr-FR" sz="2000" dirty="0" smtClean="0">
              <a:solidFill>
                <a:prstClr val="black"/>
              </a:solidFill>
            </a:endParaRPr>
          </a:p>
          <a:p>
            <a:r>
              <a:rPr lang="fr-FR" sz="2000" dirty="0" smtClean="0">
                <a:solidFill>
                  <a:prstClr val="black"/>
                </a:solidFill>
              </a:rPr>
              <a:t>Promis, on ne rompt pas le lien,</a:t>
            </a:r>
          </a:p>
          <a:p>
            <a:r>
              <a:rPr lang="fr-FR" sz="2000" dirty="0" smtClean="0">
                <a:solidFill>
                  <a:prstClr val="black"/>
                </a:solidFill>
              </a:rPr>
              <a:t>Le temps d’un bain, et je reviens </a:t>
            </a:r>
            <a:r>
              <a:rPr lang="fr-FR" sz="2000" dirty="0" smtClean="0">
                <a:solidFill>
                  <a:prstClr val="black"/>
                </a:solidFill>
              </a:rPr>
              <a:t>!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01 L’heure du bain a sonné !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004000"/>
            <a:ext cx="4428000" cy="923330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L’heure du bain a sonné ! </a:t>
            </a:r>
            <a:endParaRPr lang="fr-FR" sz="1800" b="1" dirty="0" smtClean="0"/>
          </a:p>
          <a:p>
            <a:pPr algn="ctr"/>
            <a:r>
              <a:rPr lang="fr-FR" sz="1800" b="1" dirty="0" smtClean="0"/>
              <a:t>Depuis </a:t>
            </a:r>
            <a:r>
              <a:rPr lang="fr-FR" sz="1800" b="1" dirty="0" smtClean="0"/>
              <a:t>le temps que je l’attendais celui-là, je retrouve enfin un ruisseau digne de ce nom.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11 Il est temps de dire au revoir à tous mes amis à quatre pattes du Grand Est.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7871884" cy="5903913"/>
          </a:xfrm>
          <a:prstGeom prst="rect">
            <a:avLst/>
          </a:prstGeom>
        </p:spPr>
      </p:pic>
      <p:pic>
        <p:nvPicPr>
          <p:cNvPr id="4098" name="Picture 2" descr="F:\00-PPS à envoyer_2   ALSACE\67 𝐒𝐭𝐞𝐩𝐡 𝐑𝐨𝐚𝐝 𝐓𝐨𝐮𝐫\𝐒𝐭𝐞𝐩𝐡 𝐑𝐨𝐚𝐝 𝐓𝐨𝐮𝐫 🇫🇷 - 𝐉𝐨𝐮𝐫 𝟑𝟒𝟗\Capture d’écran 2024-08-02 18541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31963" y="-23813"/>
            <a:ext cx="4419600" cy="5953126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1728000" y="5292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Il est temps de dire au revoir à tous mes amis à quatre pattes du Grand Est.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58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21 Ça grimpe, ça grimpe, et voilà, c’est bien dégagé !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7885113" cy="591383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256000"/>
            <a:ext cx="7885113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Ça grimpe, ça grimpe, et voilà, c’est bien dégagé ! </a:t>
            </a:r>
            <a:endParaRPr lang="fr-FR" sz="1800" b="1" dirty="0" smtClean="0"/>
          </a:p>
          <a:p>
            <a:pPr algn="ctr"/>
            <a:r>
              <a:rPr lang="fr-FR" sz="1800" b="1" dirty="0" smtClean="0"/>
              <a:t>On </a:t>
            </a:r>
            <a:r>
              <a:rPr lang="fr-FR" sz="1800" b="1" dirty="0" smtClean="0"/>
              <a:t>pourrait presque apercevoir le Mont Blanc d’ici.(J’ai dis presque).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31 C’est que ça nous a ouvert l’appétit tout ça !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7871884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56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C’est que ça nous a ouvert l’appétit tout ça ! Et oui, je suis au jus d’orange..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41 Un petit air de Suisse (J’ai dis petit)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7871884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80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Un petit air de Suisse (J’ai dis petit) 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51 Je retrouve mes fidèles compagn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6000"/>
            <a:ext cx="7884000" cy="54859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328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Je retrouve mes fidèles compagnes.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61 Le ruisseau du Géhard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80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Le ruisseau du </a:t>
            </a:r>
            <a:r>
              <a:rPr lang="fr-FR" sz="1800" b="1" dirty="0" err="1" smtClean="0"/>
              <a:t>Géhard</a:t>
            </a:r>
            <a:r>
              <a:rPr lang="fr-FR" sz="1800" b="1" dirty="0" smtClean="0"/>
              <a:t>..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71 Bienvenue au Chalet de l’Empereur, je vous en prie, prenez place.,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7871884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56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Bienvenue au Chalet de l’Empereur</a:t>
            </a:r>
            <a:r>
              <a:rPr lang="fr-FR" sz="1800" b="1" dirty="0" smtClean="0"/>
              <a:t>,</a:t>
            </a:r>
          </a:p>
          <a:p>
            <a:pPr algn="ctr"/>
            <a:r>
              <a:rPr lang="fr-FR" sz="1800" b="1" dirty="0" smtClean="0"/>
              <a:t> </a:t>
            </a:r>
            <a:r>
              <a:rPr lang="fr-FR" sz="1800" b="1" dirty="0" smtClean="0"/>
              <a:t>je vous en prie, prenez place.,.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81 Ça bouillonne dans les marmites de la cascade Gehar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4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20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Ça bouillonne dans les marmites de la cascade </a:t>
            </a:r>
            <a:r>
              <a:rPr lang="fr-FR" sz="1800" b="1" dirty="0" err="1" smtClean="0"/>
              <a:t>Gehard</a:t>
            </a:r>
            <a:r>
              <a:rPr lang="fr-FR" sz="1800" b="1" dirty="0" smtClean="0"/>
              <a:t>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91 Un peu de lumière divine pour réchauffer le bain, Des volontaires pour tester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20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 Un peu de lumière divine pour réchauffer le bain, Des volontaires pour tester</a:t>
            </a:r>
            <a:r>
              <a:rPr lang="fr-FR" sz="1800" b="1" dirty="0" smtClean="0"/>
              <a:t>..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1 Heureusement qu’il y a le petit pont de bois pour nous sauver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328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Heureusement qu’il y a le petit pont de bois pour nous sauver..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1 Et toujours ces belles forêts pour nous accompagner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20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Et toujours ces belles forêts pour nous accompagner.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1 Le premier étang est là, Plus que 999 à trouver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7871884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92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Le premier étang est là, </a:t>
            </a:r>
            <a:endParaRPr lang="fr-FR" sz="1800" b="1" dirty="0" smtClean="0"/>
          </a:p>
          <a:p>
            <a:pPr algn="ctr"/>
            <a:r>
              <a:rPr lang="fr-FR" sz="1800" b="1" dirty="0" smtClean="0"/>
              <a:t>Plus </a:t>
            </a:r>
            <a:r>
              <a:rPr lang="fr-FR" sz="1800" b="1" dirty="0" smtClean="0"/>
              <a:t>que 999 à trouver..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1 La chapelle Beauregard,Suivez mon regar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884000" cy="5913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44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La chapelle </a:t>
            </a:r>
            <a:r>
              <a:rPr lang="fr-FR" sz="1800" b="1" dirty="0" err="1" smtClean="0"/>
              <a:t>Beauregard,Suivez</a:t>
            </a:r>
            <a:r>
              <a:rPr lang="fr-FR" sz="1800" b="1" dirty="0" smtClean="0"/>
              <a:t> mon regard.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41 Que c’est mignon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44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Que c’est mignon.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51 Faucogney-et-la-Mer,Bon ben voilà, je crois que le tour est fait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004000"/>
            <a:ext cx="4428000" cy="923330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err="1" smtClean="0"/>
              <a:t>Faucogney-et-la-Mer,Bon</a:t>
            </a:r>
            <a:r>
              <a:rPr lang="fr-FR" sz="1800" b="1" dirty="0" smtClean="0"/>
              <a:t> ben voilà, je crois que le tour est fait. </a:t>
            </a:r>
            <a:endParaRPr lang="fr-FR" sz="1800" b="1" dirty="0" smtClean="0"/>
          </a:p>
          <a:p>
            <a:pPr algn="ctr"/>
            <a:r>
              <a:rPr lang="fr-FR" sz="1800" b="1" dirty="0" smtClean="0"/>
              <a:t>Et </a:t>
            </a:r>
            <a:r>
              <a:rPr lang="fr-FR" sz="1800" b="1" dirty="0" smtClean="0"/>
              <a:t>sinon, je cherche toujours la mer.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61 Ca y est, mon premier ami en Haute-Saô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508000"/>
            <a:ext cx="4428000" cy="369332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Ca y est, mon premier ami en Haute-Saône.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1 Ah mince, je n’avais pas prévu qu’il en sorte de partout. jp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7999" y="-1"/>
            <a:ext cx="4427935" cy="59039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28000" y="5292000"/>
            <a:ext cx="4428000" cy="646331"/>
          </a:xfrm>
          <a:prstGeom prst="rect">
            <a:avLst/>
          </a:prstGeom>
          <a:solidFill>
            <a:schemeClr val="accent6">
              <a:lumMod val="60000"/>
              <a:lumOff val="40000"/>
              <a:alpha val="23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sz="1800" b="1" dirty="0" smtClean="0"/>
              <a:t>Ah mince, je n’avais pas prévu qu’il en sorte de partout.</a:t>
            </a:r>
            <a:endParaRPr lang="fr-FR" sz="1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1000" r="-4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902544" y="108001"/>
            <a:ext cx="1511950" cy="76943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4400" b="1" dirty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1851199" y="5220001"/>
            <a:ext cx="919848" cy="590285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rtlCol="0" anchor="ctr"/>
          <a:lstStyle/>
          <a:p>
            <a:pPr algn="ctr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2157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16000" y="36000"/>
            <a:ext cx="3978564" cy="1446548"/>
          </a:xfrm>
          <a:prstGeom prst="rect">
            <a:avLst/>
          </a:prstGeom>
          <a:noFill/>
        </p:spPr>
        <p:txBody>
          <a:bodyPr wrap="square" lIns="91439" tIns="45719" rIns="91439" bIns="45719" rtlCol="0">
            <a:spAutoFit/>
          </a:bodyPr>
          <a:lstStyle/>
          <a:p>
            <a:pPr algn="ctr"/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Cui  </a:t>
            </a:r>
            <a:r>
              <a:rPr lang="fr-FR" sz="4400" b="1" dirty="0" err="1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Jianghui</a:t>
            </a:r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 </a:t>
            </a:r>
          </a:p>
          <a:p>
            <a:pPr algn="ctr"/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Song </a:t>
            </a:r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 Yan  </a:t>
            </a:r>
            <a:r>
              <a:rPr lang="en-US" sz="4400" b="1" dirty="0" err="1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Ru</a:t>
            </a:r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  </a:t>
            </a:r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Mo</a:t>
            </a:r>
            <a:endParaRPr lang="fr-FR" sz="4400" b="1" dirty="0">
              <a:ln w="19050">
                <a:noFill/>
              </a:ln>
              <a:solidFill>
                <a:schemeClr val="bg1"/>
              </a:solidFill>
              <a:latin typeface="Gloucester MT Extra Condensed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353979" y="4536133"/>
            <a:ext cx="1417758" cy="76943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Gloucester MT Extra Condensed" pitchFamily="18" charset="0"/>
              </a:rPr>
              <a:t>Internet</a:t>
            </a:r>
            <a:endParaRPr lang="fr-FR" sz="4800" b="1" dirty="0" smtClean="0">
              <a:ln w="19050">
                <a:noFill/>
              </a:ln>
              <a:solidFill>
                <a:schemeClr val="bg1"/>
              </a:solidFill>
              <a:latin typeface="Gloucester MT Extra Condensed" pitchFamily="18" charset="0"/>
            </a:endParaRPr>
          </a:p>
        </p:txBody>
      </p:sp>
      <p:pic>
        <p:nvPicPr>
          <p:cNvPr id="28" name="Image 27" descr="png-clipart-drawing-end-text-trademar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031" y="3239988"/>
            <a:ext cx="857036" cy="45500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2" name="Image 11" descr="unnamed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60000" flipH="1">
            <a:off x="6033534" y="1692001"/>
            <a:ext cx="1542665" cy="1972743"/>
          </a:xfrm>
          <a:prstGeom prst="rect">
            <a:avLst/>
          </a:prstGeom>
        </p:spPr>
      </p:pic>
      <p:sp>
        <p:nvSpPr>
          <p:cNvPr id="14" name="ZoneTexte 13"/>
          <p:cNvSpPr txBox="1"/>
          <p:nvPr/>
        </p:nvSpPr>
        <p:spPr>
          <a:xfrm>
            <a:off x="6685377" y="5508001"/>
            <a:ext cx="896397" cy="276997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1200" b="1" dirty="0" smtClean="0">
                <a:solidFill>
                  <a:srgbClr val="FF0000"/>
                </a:solidFill>
              </a:rPr>
              <a:t>02.08.2024</a:t>
            </a:r>
            <a:endParaRPr lang="fr-FR" sz="1200" b="1" dirty="0">
              <a:solidFill>
                <a:srgbClr val="FF0000"/>
              </a:solidFill>
            </a:endParaRPr>
          </a:p>
        </p:txBody>
      </p:sp>
      <p:pic>
        <p:nvPicPr>
          <p:cNvPr id="15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6349" y="180001"/>
            <a:ext cx="1366076" cy="76327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Rectangle 16"/>
          <p:cNvSpPr/>
          <p:nvPr/>
        </p:nvSpPr>
        <p:spPr>
          <a:xfrm>
            <a:off x="1656000" y="2556000"/>
            <a:ext cx="2052000" cy="1116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1737</TotalTime>
  <Words>755</Words>
  <Application>Microsoft Office PowerPoint</Application>
  <PresentationFormat>Personnalisé</PresentationFormat>
  <Paragraphs>90</Paragraphs>
  <Slides>26</Slides>
  <Notes>0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27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232</cp:revision>
  <dcterms:created xsi:type="dcterms:W3CDTF">2020-05-12T17:47:43Z</dcterms:created>
  <dcterms:modified xsi:type="dcterms:W3CDTF">2024-08-02T17:29:54Z</dcterms:modified>
</cp:coreProperties>
</file>