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30" r:id="rId8"/>
    <p:sldId id="331" r:id="rId9"/>
    <p:sldId id="332" r:id="rId10"/>
    <p:sldId id="333" r:id="rId11"/>
    <p:sldId id="334" r:id="rId12"/>
    <p:sldId id="343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258" r:id="rId22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30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9;\031%20En%20bonus%20aujourd&#8217;hui%20%20la%20Grande%20Cascade%20du%20Tendon.avi" TargetMode="Externa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40899" y="2052000"/>
            <a:ext cx="20088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</a:t>
            </a:r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347</a:t>
            </a:r>
            <a:endParaRPr lang="fr-FR" sz="3400" b="1" dirty="0" smtClean="0">
              <a:ln w="2540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600000" y="3744000"/>
            <a:ext cx="374814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𝐿𝑒 𝐻𝑜𝑛𝑒𝑐𝑘, 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𝐿𝑎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𝐵𝑟𝑒𝑠𝑠𝑒, 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𝐿𝑎𝑐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𝑑𝑒 𝐿𝑖𝑠𝑝𝑎𝑐ℎ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6" name="Image 15" descr="Capture d’écran Vosges 12355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0000" y="4104084"/>
            <a:ext cx="720000" cy="905898"/>
          </a:xfrm>
          <a:prstGeom prst="rect">
            <a:avLst/>
          </a:prstGeom>
        </p:spPr>
      </p:pic>
      <p:pic>
        <p:nvPicPr>
          <p:cNvPr id="18" name="Love Between Fairy and Devil by Cujjianghui.wav">
            <a:hlinkClick r:id="" action="ppaction://media"/>
          </p:cNvPr>
          <p:cNvPicPr>
            <a:picLocks noRot="1" noChangeAspect="1"/>
          </p:cNvPicPr>
          <p:nvPr>
            <a:wavAudioFile r:embed="rId1" name="Love Between Fairy and Devil by Cujjianghui.wav"/>
          </p:nvPr>
        </p:nvPicPr>
        <p:blipFill>
          <a:blip r:embed="rId6" cstate="print"/>
          <a:stretch>
            <a:fillRect/>
          </a:stretch>
        </p:blipFill>
        <p:spPr>
          <a:xfrm>
            <a:off x="3222476" y="30239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9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9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00" y="1188000"/>
            <a:ext cx="68407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>
                <a:solidFill>
                  <a:prstClr val="black"/>
                </a:solidFill>
              </a:rPr>
              <a:t>𝐒𝐭𝐞𝐩𝐡 𝐑𝐨𝐚𝐝 𝐓𝐨𝐮𝐫 - </a:t>
            </a:r>
            <a:r>
              <a:rPr lang="vi-VN" sz="2000" dirty="0" smtClean="0">
                <a:solidFill>
                  <a:prstClr val="black"/>
                </a:solidFill>
              </a:rPr>
              <a:t>𝐉𝐨𝐮𝐫 𝟑𝟒𝟕</a:t>
            </a:r>
            <a:endParaRPr lang="vi-VN" sz="20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𝐿𝑒 𝐻𝑜𝑛𝑒𝑐𝑘, 𝐿𝑎 𝐵𝑟𝑒𝑠𝑠𝑒, 𝐿𝑎𝑐 𝑑𝑒 𝐿𝑖𝑠𝑝𝑎𝑐ℎ - 𝟚𝟜𝕜𝕞</a:t>
            </a:r>
          </a:p>
          <a:p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vi-VN" sz="2000" dirty="0" smtClean="0">
                <a:solidFill>
                  <a:prstClr val="black"/>
                </a:solidFill>
              </a:rPr>
              <a:t>𝑳</a:t>
            </a:r>
            <a:r>
              <a:rPr lang="vi-VN" sz="2000" dirty="0" smtClean="0">
                <a:solidFill>
                  <a:prstClr val="black"/>
                </a:solidFill>
              </a:rPr>
              <a:t>’𝑨𝒔𝒄𝒆𝒏𝒔𝒊𝒐𝒏 𝒅𝒂𝒏𝒔 𝒍𝒆𝒔 𝒏𝒖𝒂𝒈𝒆𝒔…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Pour le Hohneck c’est raté,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Pour le premier bain vosgien c’est reporté,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Mais ce n’est pas grave, je fus tout de même comblé.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Pour ce jeudi 9 mai,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Lacs, cascades, forêts,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Et glace pour terminer.</a:t>
            </a:r>
            <a:endParaRPr lang="vi-VN" sz="20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 S’il y a bien quelque chose qu’on ne peut pas contrôler en montagne, c’est bien la mété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S’il y a bien quelque chose qu’on ne peut pas contrôler en montagne, c’est bien la météo. Place au brouillard au sommet du Hohneck.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200 ans, rien que ça !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232368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212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200 ans, rien que ça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Le Lac de Lispach et ses tourbières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Lac de </a:t>
            </a:r>
            <a:r>
              <a:rPr lang="fr-FR" sz="1800" b="1" dirty="0" err="1" smtClean="0"/>
              <a:t>Lispach</a:t>
            </a:r>
            <a:r>
              <a:rPr lang="fr-FR" sz="1800" b="1" dirty="0" smtClean="0"/>
              <a:t> et ses tourbières.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 Depuis la tête de Grouvelin, j’ai fais pas mal de chemi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5292000"/>
            <a:ext cx="7885112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Depuis la tête de </a:t>
            </a:r>
            <a:r>
              <a:rPr lang="fr-FR" sz="1800" b="1" dirty="0" err="1" smtClean="0"/>
              <a:t>Grouvelin</a:t>
            </a:r>
            <a:r>
              <a:rPr lang="fr-FR" sz="1800" b="1" dirty="0" smtClean="0"/>
              <a:t>, j’ai fais pas mal de chemin.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En </a:t>
            </a:r>
            <a:r>
              <a:rPr lang="fr-FR" sz="1800" b="1" dirty="0" smtClean="0"/>
              <a:t>face c’est le Hohneck où j’étais ce matin.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1 En bonus aujourd’hui  la Grande Cascade du Tendon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pic>
        <p:nvPicPr>
          <p:cNvPr id="7" name="Image 6" descr="Capture d’écran 2024-08-02 18111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39333"/>
            <a:ext cx="7885113" cy="442524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4752000"/>
            <a:ext cx="7885112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 bonus aujourd’hui  la Grande Cascade du Tendon.</a:t>
            </a:r>
            <a:endParaRPr lang="fr-FR" sz="1800" b="1" dirty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1 Après un petit tour dans les nuages, de retour sur terre avec Laurine et Samuel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Après un petit tour dans les nuages, de retour sur terre avec Laurine et Samuel.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1 Et toujours ces belles forêts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toujours ces belles forêts.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Oh la belle rencontre sur le chemi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Oh la belle rencontre sur le </a:t>
            </a:r>
            <a:r>
              <a:rPr lang="fr-FR" sz="1800" b="1" dirty="0" smtClean="0"/>
              <a:t>chemin.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Merci </a:t>
            </a:r>
            <a:r>
              <a:rPr lang="fr-FR" sz="1800" b="1" dirty="0" smtClean="0"/>
              <a:t>pour le sourire.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Parfait pour la pause déjeun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Parfait pour la pause déjeuner.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C’est sûr que comme ça, ça irait plus vite pour redescendr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-87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sûr que comme ça, ça irait plus vite pour redescendre.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Cascade de fraicheur pour cette fin de journé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Cascade de fraicheur pour cette </a:t>
            </a:r>
            <a:r>
              <a:rPr lang="fr-FR" sz="1800" b="1" dirty="0" smtClean="0"/>
              <a:t>fin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de journée.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Une belle fenêtre sur Longem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Une belle fenêtre sur Longemer..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Quel plaisir de retrouver les copines Corinne Raingard et Isabelle pour une bonne glac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" y="4716000"/>
            <a:ext cx="7885113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 plaisir de retrouver les copines Corinne </a:t>
            </a:r>
            <a:r>
              <a:rPr lang="fr-FR" sz="1800" b="1" dirty="0" err="1" smtClean="0"/>
              <a:t>Raingard</a:t>
            </a:r>
            <a:r>
              <a:rPr lang="fr-FR" sz="1800" b="1" dirty="0" smtClean="0"/>
              <a:t> et </a:t>
            </a:r>
            <a:r>
              <a:rPr lang="fr-FR" sz="1800" b="1" dirty="0" smtClean="0"/>
              <a:t>Isabelle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pour une bonne glace..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En </a:t>
            </a:r>
            <a:r>
              <a:rPr lang="fr-FR" sz="1800" b="1" dirty="0" smtClean="0"/>
              <a:t>passant par la Lorraine, de bonnes mirabelles</a:t>
            </a:r>
            <a:r>
              <a:rPr lang="fr-FR" sz="1800" b="1" dirty="0" smtClean="0"/>
              <a:t>.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Dommage, une autre fois pour la saveur liqueur de sapin.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2156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36000"/>
            <a:ext cx="3978564" cy="2123656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Love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Between 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Fairy and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Devil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02.08.2024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701</Words>
  <Application>Microsoft Office PowerPoint</Application>
  <PresentationFormat>Personnalisé</PresentationFormat>
  <Paragraphs>83</Paragraphs>
  <Slides>21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221</cp:revision>
  <dcterms:created xsi:type="dcterms:W3CDTF">2020-05-12T17:47:43Z</dcterms:created>
  <dcterms:modified xsi:type="dcterms:W3CDTF">2024-08-02T16:35:35Z</dcterms:modified>
</cp:coreProperties>
</file>