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30" r:id="rId8"/>
    <p:sldId id="307" r:id="rId9"/>
    <p:sldId id="331" r:id="rId10"/>
    <p:sldId id="332" r:id="rId11"/>
    <p:sldId id="333" r:id="rId12"/>
    <p:sldId id="334" r:id="rId13"/>
    <p:sldId id="335" r:id="rId14"/>
    <p:sldId id="336" r:id="rId15"/>
    <p:sldId id="351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2" r:id="rId31"/>
    <p:sldId id="258" r:id="rId32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gaNR13nQtDlempRNNd9tQ==" hashData="dQW7N+70Aj4dedx8bHkSJscTU2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30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8;\Nous%20y%20voil&#224;.avi" TargetMode="Externa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88;\211%20Et%20&#231;a,%20je%20crois%20que%20c&#8217;&#233;tait%20le%20plus%20beau%20cadeau%20de%20la%20journ&#233;e.%20Je%20vous%20aime%20les%20Bretons,%20merci%20de%20vous%20&#234;tre%20r&#233;unis%20pour%20moi%20-%20copie.avi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40899" y="2052000"/>
            <a:ext cx="20088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346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032000" y="4428000"/>
            <a:ext cx="3469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𝐷𝑒 </a:t>
            </a:r>
            <a:r>
              <a:rPr lang="fr-FR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𝑀𝑢𝑛𝑠𝑡𝑒𝑟 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𝑎̀</a:t>
            </a:r>
            <a:r>
              <a:rPr lang="fr-FR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𝐺𝑒́𝑟𝑎𝑟𝑑𝑚𝑒𝑟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5" name="Su Mu Zhe  Covered by Cuijianghui.wav">
            <a:hlinkClick r:id="" action="ppaction://media"/>
          </p:cNvPr>
          <p:cNvPicPr>
            <a:picLocks noRot="1" noChangeAspect="1"/>
          </p:cNvPicPr>
          <p:nvPr>
            <a:wavAudioFile r:embed="rId1" name="Su Mu Zhe  Covered by Cuijianghui.wav"/>
          </p:nvPr>
        </p:nvPicPr>
        <p:blipFill>
          <a:blip r:embed="rId6" cstate="print"/>
          <a:stretch>
            <a:fillRect/>
          </a:stretch>
        </p:blipFill>
        <p:spPr>
          <a:xfrm>
            <a:off x="3438500" y="31679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00" y="36000"/>
            <a:ext cx="6840760" cy="5801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>
                <a:solidFill>
                  <a:prstClr val="black"/>
                </a:solidFill>
              </a:rPr>
              <a:t>𝐒𝐭𝐞𝐩𝐡 𝐑𝐨𝐚𝐝 𝐓𝐨𝐮𝐫 - 𝐉𝐨𝐮𝐫 𝟑𝟒𝟔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𝐷𝑒 𝑀𝑢𝑛𝑠𝑡𝑒𝑟 𝑎̀ 𝐺𝑒́𝑟𝑎𝑟𝑑𝑚𝑒𝑟,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𝐶𝑜𝑙 𝑑𝑒 𝑙𝑎 𝑆𝑐ℎ𝑙𝑢𝑐ℎ𝑡 - 𝟛𝟘𝕜𝕞</a:t>
            </a:r>
          </a:p>
          <a:p>
            <a:endParaRPr lang="fr-FR" sz="1100" dirty="0" smtClean="0">
              <a:solidFill>
                <a:prstClr val="black"/>
              </a:solidFill>
            </a:endParaRPr>
          </a:p>
          <a:p>
            <a:pPr algn="ctr"/>
            <a:r>
              <a:rPr lang="vi-VN" sz="2000" dirty="0" smtClean="0">
                <a:solidFill>
                  <a:prstClr val="black"/>
                </a:solidFill>
              </a:rPr>
              <a:t>𝑽𝒐𝒚𝒂𝒈𝒆𝒖𝒓 𝒂𝒖 𝒈𝒓𝒂𝒏𝒅 𝒄𝒐𝒆𝒖𝒓</a:t>
            </a:r>
            <a:r>
              <a:rPr lang="vi-VN" sz="2800" dirty="0" smtClean="0">
                <a:solidFill>
                  <a:prstClr val="black"/>
                </a:solidFill>
              </a:rPr>
              <a:t>…</a:t>
            </a:r>
          </a:p>
          <a:p>
            <a:endParaRPr lang="fr-FR" sz="1100" dirty="0" smtClean="0">
              <a:solidFill>
                <a:prstClr val="black"/>
              </a:solidFill>
            </a:endParaRPr>
          </a:p>
          <a:p>
            <a:r>
              <a:rPr lang="vi-VN" sz="2000" dirty="0" smtClean="0">
                <a:solidFill>
                  <a:prstClr val="black"/>
                </a:solidFill>
              </a:rPr>
              <a:t>Je vais vous raconter l’histoire d’un homme qui a écouté son coeur,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Il n’a pas hésité à traverser toute la France pour venir me rencontrer, et cela même pour quelques heures.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Que ne ferait-on pas pour un peu de bonheur ?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Cette fois, son vélo est resté à quai, et c’est ensemble que nous avançons à pied. 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Oui car cet homme est aussi un grand voyageur,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Lui qui a effectué il y a quelques années le tour de la France avec son deux-roues,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Une aventure qui nous unis dans les valeurs.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Alors bravo Kiki pour ton courage, toi aussi tu mérites bien un bel hommage.  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2000" y="0"/>
            <a:ext cx="68407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000" dirty="0" smtClean="0">
              <a:solidFill>
                <a:prstClr val="black"/>
              </a:solidFill>
            </a:endParaRPr>
          </a:p>
          <a:p>
            <a:pPr algn="ctr"/>
            <a:r>
              <a:rPr lang="vi-VN" sz="2000" b="1" dirty="0" smtClean="0">
                <a:solidFill>
                  <a:prstClr val="black"/>
                </a:solidFill>
              </a:rPr>
              <a:t>* 𝐿𝑒 𝑑𝑒́𝑟𝑜𝑢𝑙𝑒𝑚𝑒𝑛𝑡 𝑑𝑒 𝑐𝑒 346𝑒̀𝑚𝑒 𝑗𝑜𝑢𝑟 :</a:t>
            </a:r>
          </a:p>
          <a:p>
            <a:endParaRPr lang="fr-FR" sz="1100" dirty="0" smtClean="0">
              <a:solidFill>
                <a:prstClr val="black"/>
              </a:solidFill>
            </a:endParaRPr>
          </a:p>
          <a:p>
            <a:r>
              <a:rPr lang="vi-VN" sz="2000" dirty="0" smtClean="0">
                <a:solidFill>
                  <a:prstClr val="black"/>
                </a:solidFill>
              </a:rPr>
              <a:t>La montée au 𝐂𝐨𝐥 𝐝𝐞 𝐥𝐚 𝐒𝐜𝐡𝐥𝐮𝐜𝐡𝐭 avec Christian Brassaud,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Une bière locale pour fêter l’arrivée au sommet,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Un peu de fraicheur à la 𝐂𝐚𝐬𝐜𝐚𝐝𝐞 𝐝𝐞 𝐂𝐡𝐚𝐫𝐥𝐞𝐦𝐚𝐠𝐧𝐞,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Déjeuner au bord du 𝐋𝐚𝐜 𝐝𝐞 𝐑𝐞𝐭𝐨𝐮𝐫𝐧𝐞𝐦𝐞𝐫, l’occasion de trinquer une nouvelle fois,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À nouveau en solitaire jusqu’au 𝐋𝐚𝐜 𝐝𝐞 𝐋𝐨𝐧𝐠𝐞𝐦𝐞𝐫,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Des retrouvailles avec Corinne Raingard, et rencontre de son amie Isabelle au 𝐒𝐚𝐮𝐭 𝐝𝐞𝐬 𝐂𝐮𝐯𝐞𝐬,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Interview avec Vosges Matin devant le 𝐋𝐚𝐜 𝐝𝐞 𝐆𝐞́𝐫𝐚𝐫𝐝𝐦𝐞𝐫,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L’arrivée de mes hôtes, il faut bien le fêter,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Et pour finir soirée raclette chez Laurine Préclaire et Samuel Schmitt, accompagné d’un bon Gewurztraminer, et d’un Rhum bien arrosé.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Oui, c’est ce qu’on appelle une journée bien chargée…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Un peu fatigué ce matin c’est vrai, </a:t>
            </a:r>
          </a:p>
          <a:p>
            <a:r>
              <a:rPr lang="vi-VN" sz="2000" dirty="0" smtClean="0">
                <a:solidFill>
                  <a:prstClr val="black"/>
                </a:solidFill>
              </a:rPr>
              <a:t>mais déjà prêt à repartir sur les sentiers !</a:t>
            </a:r>
            <a:endParaRPr lang="fr-FR" sz="2000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00-PPS à envoyer_2   ALSACE\67 𝐒𝐭𝐞𝐩𝐡 𝐑𝐨𝐚𝐝 𝐓𝐨𝐮𝐫\𝐒𝐭𝐞𝐩𝐡 𝐑𝐨𝐚𝐝 𝐓𝐨𝐮𝐫 🇫🇷 - 𝐉𝐨𝐮𝐫 𝟑𝟒𝟔\reduit\001 Qui a dit que ça grimpait pour y monter,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8000" y="0"/>
            <a:ext cx="4427935" cy="590391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Qui a dit que ça grimpait pour y monter! Perso, je n’ai rien senti du tout, mais très heureux d’être arrivé dans les Vosges.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00-PPS à envoyer_2   ALSACE\67 𝐒𝐭𝐞𝐩𝐡 𝐑𝐨𝐚𝐝 𝐓𝐨𝐮𝐫\𝐒𝐭𝐞𝐩𝐡 𝐑𝐨𝐚𝐝 𝐓𝐨𝐮𝐫 🇫🇷 - 𝐉𝐨𝐮𝐫 𝟑𝟒𝟔\reduit\011 Vous connaissez mon amour pour les cascades !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262656" cy="590391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292000"/>
            <a:ext cx="428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Vous connaissez mon amour pour les cascades !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00-PPS à envoyer_2   ALSACE\67 𝐒𝐭𝐞𝐩𝐡 𝐑𝐨𝐚𝐝 𝐓𝐨𝐮𝐫\𝐒𝐭𝐞𝐩𝐡 𝐑𝐨𝐚𝐝 𝐓𝐨𝐮𝐫 🇫🇷 - 𝐉𝐨𝐮𝐫 𝟑𝟒𝟔\reduit\021 Le ciel bleu est un peu caché, mais le vert des forêt est bien prés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0000"/>
            <a:ext cx="7884000" cy="5607599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11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 Le ciel bleu est un peu caché, mais le vert des forêt est bien présent.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00-PPS à envoyer_2   ALSACE\67 𝐒𝐭𝐞𝐩𝐡 𝐑𝐨𝐚𝐝 𝐓𝐨𝐮𝐫\𝐒𝐭𝐞𝐩𝐡 𝐑𝐨𝐚𝐝 𝐓𝐨𝐮𝐫 🇫🇷 - 𝐉𝐨𝐮𝐫 𝟑𝟒𝟔\reduit\031 En parlant de ver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7884000" cy="5913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 parlant de verre. </a:t>
            </a:r>
          </a:p>
          <a:p>
            <a:pPr algn="ctr"/>
            <a:r>
              <a:rPr lang="fr-FR" sz="1800" b="1" dirty="0" smtClean="0"/>
              <a:t>À la votre, et à notre rencontre !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00-PPS à envoyer_2   ALSACE\67 𝐒𝐭𝐞𝐩𝐡 𝐑𝐨𝐚𝐝 𝐓𝐨𝐮𝐫\𝐒𝐭𝐞𝐩𝐡 𝐑𝐨𝐚𝐝 𝐓𝐨𝐮𝐫 🇫🇷 - 𝐉𝐨𝐮𝐫 𝟑𝟒𝟔\reduit\041 Le lac de Gérardmer pour terminer la journée,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4000"/>
            <a:ext cx="7884000" cy="529706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188000" y="5256000"/>
            <a:ext cx="478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lac de Gérardmer pour terminer la </a:t>
            </a:r>
            <a:r>
              <a:rPr lang="fr-FR" sz="1800" b="1" dirty="0" smtClean="0"/>
              <a:t>journée.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00-PPS à envoyer_2   ALSACE\67 𝐒𝐭𝐞𝐩𝐡 𝐑𝐨𝐚𝐝 𝐓𝐨𝐮𝐫\𝐒𝐭𝐞𝐩𝐡 𝐑𝐨𝐚𝐝 𝐓𝐨𝐮𝐫 🇫🇷 - 𝐉𝐨𝐮𝐫 𝟑𝟒𝟔\reduit\051 Suivez-moi, je vais vous faire découvrir un coin sym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Suivez-moi, je vais vous faire découvrir un coin sympa.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ous y voilà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2152650" y="-476250"/>
            <a:ext cx="12192000" cy="6858000"/>
          </a:xfrm>
          <a:prstGeom prst="rect">
            <a:avLst/>
          </a:prstGeom>
        </p:spPr>
      </p:pic>
      <p:pic>
        <p:nvPicPr>
          <p:cNvPr id="9" name="Image 8" descr="Capture d’écran 2024-08-02 17020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77110" y="0"/>
            <a:ext cx="3330893" cy="59039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68000" y="5256000"/>
            <a:ext cx="3312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Nous y voilà !  Dommage que quelqu’un chante derrière.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6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00-PPS à envoyer_2   ALSACE\67 𝐒𝐭𝐞𝐩𝐡 𝐑𝐨𝐚𝐝 𝐓𝐨𝐮𝐫\𝐒𝐭𝐞𝐩𝐡 𝐑𝐨𝐚𝐝 𝐓𝐨𝐮𝐫 🇫🇷 - 𝐉𝐨𝐮𝐫 𝟑𝟒𝟔\reduit\071 Venu tout droit de Charente Maritime,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64496" cy="595266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580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Venu tout droit de Charente Maritime.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00-PPS à envoyer_2   ALSACE\67 𝐒𝐭𝐞𝐩𝐡 𝐑𝐨𝐚𝐝 𝐓𝐨𝐮𝐫\𝐒𝐭𝐞𝐩𝐡 𝐑𝐨𝐚𝐝 𝐓𝐨𝐮𝐫 🇫🇷 - 𝐉𝐨𝐮𝐫 𝟑𝟒𝟔\reduit\081 Ça valait bien le petit détour !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885113" cy="5913835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Ça valait bien le petit détour !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00-PPS à envoyer_2   ALSACE\67 𝐒𝐭𝐞𝐩𝐡 𝐑𝐨𝐚𝐝 𝐓𝐨𝐮𝐫\𝐒𝐭𝐞𝐩𝐡 𝐑𝐨𝐚𝐝 𝐓𝐨𝐮𝐫 🇫🇷 - 𝐉𝐨𝐮𝐫 𝟑𝟒𝟔\reduit\091 Et oui, kiki est venu depuis le 17 pour m’apporter le drapeau, et quelques mots de son cœ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4680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oui, kiki est venu depuis le 17 pour m’apporter le drapeau, et quelques mots de son cœur.</a:t>
            </a:r>
            <a:endParaRPr lang="fr-FR" sz="1800" b="1" smtClean="0"/>
          </a:p>
          <a:p>
            <a:pPr algn="ctr"/>
            <a:r>
              <a:rPr lang="fr-FR" sz="1800" b="1" smtClean="0"/>
              <a:t> </a:t>
            </a:r>
            <a:r>
              <a:rPr lang="fr-FR" sz="1800" b="1" dirty="0" smtClean="0"/>
              <a:t>Merci du fond du mien.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00-PPS à envoyer_2   ALSACE\67 𝐒𝐭𝐞𝐩𝐡 𝐑𝐨𝐚𝐝 𝐓𝐨𝐮𝐫\𝐒𝐭𝐞𝐩𝐡 𝐑𝐨𝐚𝐝 𝐓𝐨𝐮𝐫 🇫🇷 - 𝐉𝐨𝐮𝐫 𝟑𝟒𝟔\reduit\101 Une chose est sûre, cette année, ça ne manque pas d’eau dans le coin !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Une chose est sûre, cette année, ça ne manque pas d’eau dans le coin !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00-PPS à envoyer_2   ALSACE\67 𝐒𝐭𝐞𝐩𝐡 𝐑𝐨𝐚𝐝 𝐓𝐨𝐮𝐫\𝐒𝐭𝐞𝐩𝐡 𝐑𝐨𝐚𝐝 𝐓𝐨𝐮𝐫 🇫🇷 - 𝐉𝐨𝐮𝐫 𝟑𝟒𝟔\reduit\111 De nouveau en solitaire…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 nouveau en solitaire…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Histoire </a:t>
            </a:r>
            <a:r>
              <a:rPr lang="fr-FR" sz="1800" b="1" dirty="0" smtClean="0"/>
              <a:t>de mettre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.</a:t>
            </a:r>
            <a:r>
              <a:rPr lang="fr-FR" sz="1800" b="1" dirty="0" smtClean="0"/>
              <a:t>mes </a:t>
            </a:r>
            <a:r>
              <a:rPr lang="fr-FR" sz="1800" b="1" dirty="0" smtClean="0"/>
              <a:t>pensées </a:t>
            </a:r>
            <a:r>
              <a:rPr lang="fr-FR" sz="1800" b="1" dirty="0" smtClean="0"/>
              <a:t>sur papier 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00-PPS à envoyer_2   ALSACE\67 𝐒𝐭𝐞𝐩𝐡 𝐑𝐨𝐚𝐝 𝐓𝐨𝐮𝐫\𝐒𝐭𝐞𝐩𝐡 𝐑𝐨𝐚𝐝 𝐓𝐨𝐮𝐫 🇫🇷 - 𝐉𝐨𝐮𝐫 𝟑𝟒𝟔\reduit\121 Pour cette première dans les Vosges, je ne taris pas d’élo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7935" cy="590391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Pour cette première dans les Vosges</a:t>
            </a:r>
            <a:r>
              <a:rPr lang="fr-FR" sz="1800" b="1" dirty="0" smtClean="0"/>
              <a:t>,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je ne taris pas </a:t>
            </a:r>
            <a:r>
              <a:rPr lang="fr-FR" sz="1800" b="1" dirty="0" smtClean="0"/>
              <a:t>d’éloges.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00-PPS à envoyer_2   ALSACE\67 𝐒𝐭𝐞𝐩𝐡 𝐑𝐨𝐚𝐝 𝐓𝐨𝐮𝐫\𝐒𝐭𝐞𝐩𝐡 𝐑𝐨𝐚𝐝 𝐓𝐨𝐮𝐫 🇫🇷 - 𝐉𝐨𝐮𝐫 𝟑𝟒𝟔\reduit\131 Enfin, l’accueil est un peu particulier ici quand mê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999" y="-1"/>
            <a:ext cx="44272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Enfin, l’accueil est un peu </a:t>
            </a:r>
            <a:r>
              <a:rPr lang="fr-FR" sz="1800" b="1" dirty="0" smtClean="0"/>
              <a:t>particulier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ici quand même.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00-PPS à envoyer_2   ALSACE\67 𝐒𝐭𝐞𝐩𝐡 𝐑𝐨𝐚𝐝 𝐓𝐨𝐮𝐫\𝐒𝐭𝐞𝐩𝐡 𝐑𝐨𝐚𝐝 𝐓𝐨𝐮𝐫 🇫🇷 - 𝐉𝐨𝐮𝐫 𝟑𝟒𝟔\reduit\141 Mais où mène ce joli petit pont de pier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Mais où mène ce joli petit pont de </a:t>
            </a:r>
            <a:r>
              <a:rPr lang="fr-FR" sz="1800" b="1" dirty="0" smtClean="0"/>
              <a:t>pierre ?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00-PPS à envoyer_2   ALSACE\67 𝐒𝐭𝐞𝐩𝐡 𝐑𝐨𝐚𝐝 𝐓𝐨𝐮𝐫\𝐒𝐭𝐞𝐩𝐡 𝐑𝐨𝐚𝐝 𝐓𝐨𝐮𝐫 🇫🇷 - 𝐉𝐨𝐮𝐫 𝟑𝟒𝟔\reduit\151 Directement au Saut des Cu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7935" cy="590391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Directement au Saut des </a:t>
            </a:r>
            <a:r>
              <a:rPr lang="fr-FR" sz="1800" b="1" dirty="0" smtClean="0"/>
              <a:t>Cuves.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F:\00-PPS à envoyer_2   ALSACE\67 𝐒𝐭𝐞𝐩𝐡 𝐑𝐨𝐚𝐝 𝐓𝐨𝐮𝐫\𝐒𝐭𝐞𝐩𝐡 𝐑𝐨𝐚𝐝 𝐓𝐨𝐮𝐫 🇫🇷 - 𝐉𝐨𝐮𝐫 𝟑𝟒𝟔\reduit\161 C’était un peu plus calme ici. Enf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764000" y="4680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C’était un peu plus calme ici</a:t>
            </a:r>
            <a:r>
              <a:rPr lang="fr-FR" sz="1800" b="1" dirty="0" smtClean="0"/>
              <a:t>.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Enfin.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On </a:t>
            </a:r>
            <a:r>
              <a:rPr lang="fr-FR" sz="1800" b="1" dirty="0" smtClean="0"/>
              <a:t>est quand même le 8 mai,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et </a:t>
            </a:r>
            <a:r>
              <a:rPr lang="fr-FR" sz="1800" b="1" dirty="0" smtClean="0"/>
              <a:t>il y a </a:t>
            </a:r>
            <a:r>
              <a:rPr lang="fr-FR" sz="1800" b="1" dirty="0" smtClean="0"/>
              <a:t>du </a:t>
            </a:r>
            <a:r>
              <a:rPr lang="fr-FR" sz="1800" b="1" dirty="0" smtClean="0"/>
              <a:t>monde à Gérardmer.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00-PPS à envoyer_2   ALSACE\67 𝐒𝐭𝐞𝐩𝐡 𝐑𝐨𝐚𝐝 𝐓𝐨𝐮𝐫\𝐒𝐭𝐞𝐩𝐡 𝐑𝐨𝐚𝐝 𝐓𝐨𝐮𝐫 🇫🇷 - 𝐉𝐨𝐮𝐫 𝟑𝟒𝟔\reduit\171 Depuis le temps qu’on devait se rencontr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383798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004000"/>
            <a:ext cx="4392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Depuis le temps qu’on devait se rencontrer. Petit coucou à Colette </a:t>
            </a:r>
            <a:r>
              <a:rPr lang="fr-FR" sz="1800" b="1" dirty="0" err="1" smtClean="0"/>
              <a:t>Preclaire</a:t>
            </a:r>
            <a:r>
              <a:rPr lang="fr-FR" sz="1800" b="1" dirty="0" smtClean="0"/>
              <a:t> et Patrick </a:t>
            </a:r>
            <a:r>
              <a:rPr lang="fr-FR" sz="1800" b="1" dirty="0" err="1" smtClean="0"/>
              <a:t>Preclaire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00-PPS à envoyer_2   ALSACE\67 𝐒𝐭𝐞𝐩𝐡 𝐑𝐨𝐚𝐝 𝐓𝐨𝐮𝐫\𝐒𝐭𝐞𝐩𝐡 𝐑𝐨𝐚𝐝 𝐓𝐨𝐮𝐫 🇫🇷 - 𝐉𝐨𝐮𝐫 𝟑𝟒𝟔\reduit\181 Je préfère quand même ce genre d’accue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7935" cy="590391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Je préfère quand même ce genre d’accueil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00-PPS à envoyer_2   ALSACE\67 𝐒𝐭𝐞𝐩𝐡 𝐑𝐨𝐚𝐝 𝐓𝐨𝐮𝐫\𝐒𝐭𝐞𝐩𝐡 𝐑𝐨𝐚𝐝 𝐓𝐨𝐮𝐫 🇫🇷 - 𝐉𝐨𝐮𝐫 𝟑𝟒𝟔\reduit\191 Ce n’était pas au programme, mais bon, pourquoi se refuser un petit moment de convivialité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4968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Ce n’était pas au programme, mais bon, pourquoi se refuser un petit moment de convivialité.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00-PPS à envoyer_2   ALSACE\67 𝐒𝐭𝐞𝐩𝐡 𝐑𝐨𝐚𝐝 𝐓𝐨𝐮𝐫\𝐒𝐭𝐞𝐩𝐡 𝐑𝐨𝐚𝐝 𝐓𝐨𝐮𝐫 🇫🇷 - 𝐉𝐨𝐮𝐫 𝟑𝟒𝟔\reduit\202 Après la fondue il y a quelques semaines au Pays de Bitche, la raclette printanière des Vos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0" y="0"/>
            <a:ext cx="4428000" cy="5904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764000" y="4680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Encore une première !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Après </a:t>
            </a:r>
            <a:r>
              <a:rPr lang="fr-FR" sz="1800" b="1" dirty="0" smtClean="0"/>
              <a:t>la fondue il y a quelques semaines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au </a:t>
            </a:r>
            <a:r>
              <a:rPr lang="fr-FR" sz="1800" b="1" dirty="0" smtClean="0"/>
              <a:t>Pays de </a:t>
            </a:r>
            <a:r>
              <a:rPr lang="fr-FR" sz="1800" b="1" dirty="0" err="1" smtClean="0"/>
              <a:t>Bitche</a:t>
            </a:r>
            <a:r>
              <a:rPr lang="fr-FR" sz="1800" b="1" dirty="0" smtClean="0"/>
              <a:t>, la raclette </a:t>
            </a:r>
            <a:r>
              <a:rPr lang="fr-FR" sz="1800" b="1" dirty="0" smtClean="0"/>
              <a:t>printanière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des Vosges.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11 Et ça, je crois que c’était le plus beau cadeau de la journée. Je vous aime les Bretons, merci de vous être réunis pour moi - copi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684000"/>
            <a:ext cx="7887830" cy="45361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284000"/>
            <a:ext cx="7885113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ça, je crois que c’était le plus beau cadeau de la journée.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Je </a:t>
            </a:r>
            <a:r>
              <a:rPr lang="fr-FR" sz="1800" b="1" dirty="0" smtClean="0"/>
              <a:t>vous aime les Bretons, merci de vous être réunis pour moi.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Vous </a:t>
            </a:r>
            <a:r>
              <a:rPr lang="fr-FR" sz="1800" b="1" dirty="0" smtClean="0"/>
              <a:t>êtes des amours.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02544" y="108001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2155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3978564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Su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Mu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Zhe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02.08.2024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1087</Words>
  <Application>Microsoft Office PowerPoint</Application>
  <PresentationFormat>Personnalisé</PresentationFormat>
  <Paragraphs>118</Paragraphs>
  <Slides>31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211</cp:revision>
  <dcterms:created xsi:type="dcterms:W3CDTF">2020-05-12T17:47:43Z</dcterms:created>
  <dcterms:modified xsi:type="dcterms:W3CDTF">2024-08-02T15:28:27Z</dcterms:modified>
</cp:coreProperties>
</file>