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7" r:id="rId3"/>
    <p:sldId id="298" r:id="rId4"/>
    <p:sldId id="300" r:id="rId5"/>
    <p:sldId id="299" r:id="rId6"/>
    <p:sldId id="266" r:id="rId7"/>
    <p:sldId id="330" r:id="rId8"/>
    <p:sldId id="307" r:id="rId9"/>
    <p:sldId id="331" r:id="rId10"/>
    <p:sldId id="332" r:id="rId11"/>
    <p:sldId id="349" r:id="rId12"/>
    <p:sldId id="333" r:id="rId13"/>
    <p:sldId id="334" r:id="rId14"/>
    <p:sldId id="335" r:id="rId15"/>
    <p:sldId id="336" r:id="rId16"/>
    <p:sldId id="337" r:id="rId17"/>
    <p:sldId id="338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50" r:id="rId26"/>
    <p:sldId id="346" r:id="rId27"/>
    <p:sldId id="347" r:id="rId28"/>
    <p:sldId id="348" r:id="rId29"/>
    <p:sldId id="258" r:id="rId30"/>
  </p:sldIdLst>
  <p:sldSz cx="7885113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aWd/m8X+FrGgdErxhuk7Q==" hashData="fm0Q9Yrv8imx2m7yy5vJpiMYYU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30" y="-96"/>
      </p:cViewPr>
      <p:guideLst>
        <p:guide orient="horz" pos="1860"/>
        <p:guide pos="24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91384" y="1834042"/>
            <a:ext cx="6702346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2767" y="3345553"/>
            <a:ext cx="5519579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2870" y="3793812"/>
            <a:ext cx="6702346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2870" y="2502332"/>
            <a:ext cx="6702346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4257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08268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7" y="1321548"/>
            <a:ext cx="3483961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4257" y="1872309"/>
            <a:ext cx="3483961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005528" y="1321548"/>
            <a:ext cx="3485330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005528" y="1872309"/>
            <a:ext cx="3485330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4257" y="235065"/>
            <a:ext cx="2594147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82861" y="235063"/>
            <a:ext cx="4407998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4257" y="1235449"/>
            <a:ext cx="2594147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5537" y="4132741"/>
            <a:ext cx="4731068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45537" y="527527"/>
            <a:ext cx="4731068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45537" y="4620635"/>
            <a:ext cx="4731068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716707" y="236432"/>
            <a:ext cx="177415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4257" y="236432"/>
            <a:ext cx="5191032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4256" y="236432"/>
            <a:ext cx="7096602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6" y="1377582"/>
            <a:ext cx="7096602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4257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12/07/2024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4082" y="5472054"/>
            <a:ext cx="249695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51000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6;&#120787;\031%20En%20quelques%20jours%20l&#8217;Alsace%20m&#8217;aura%20compl&#232;tement%20conquis.%20Voil&#224;%20encore%20des%20beaux%20souvenirs%20grav&#233;s%20dans%20ma%20m&#233;moire&#8230;%20Merci%20aux%20A.avi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6;&#120787;\171%20Et%20pendant%20ce%20temps,%20tranquillement%20dans%20les%20champs.%20%20By%20Steph%20Road%20LlorcaFacebook.avi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468000" y="72000"/>
            <a:ext cx="4092506" cy="9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8575">
                  <a:solidFill>
                    <a:srgbClr val="FFCCCC"/>
                  </a:solidFill>
                </a:ln>
              </a:rPr>
              <a:t>𝐒𝐭𝐞𝐩𝐡 𝐑𝐨𝐚𝐝 𝐓𝐨𝐮𝐫</a:t>
            </a:r>
            <a:endParaRPr lang="fr-FR" b="1" dirty="0">
              <a:ln w="28575">
                <a:solidFill>
                  <a:srgbClr val="FFCCCC"/>
                </a:solidFill>
              </a:ln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86772" y="108000"/>
            <a:ext cx="1998340" cy="17898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À travers </a:t>
            </a:r>
          </a:p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l’ Alsace</a:t>
            </a:r>
            <a:endParaRPr lang="fr-FR" sz="8800" b="1" dirty="0">
              <a:ln w="38100">
                <a:solidFill>
                  <a:srgbClr val="FFCC00"/>
                </a:solidFill>
              </a:ln>
            </a:endParaRPr>
          </a:p>
        </p:txBody>
      </p:sp>
      <p:sp>
        <p:nvSpPr>
          <p:cNvPr id="4" name="ZoneTexte 3"/>
          <p:cNvSpPr txBox="1">
            <a:spLocks noChangeAspect="1"/>
          </p:cNvSpPr>
          <p:nvPr/>
        </p:nvSpPr>
        <p:spPr>
          <a:xfrm rot="-1140000">
            <a:off x="3940899" y="2052000"/>
            <a:ext cx="20088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𝐉𝐨𝐮𝐫   </a:t>
            </a:r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345</a:t>
            </a:r>
            <a:endParaRPr lang="fr-FR" sz="3400" b="1" dirty="0" smtClean="0">
              <a:ln w="2540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</a:ln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1620000"/>
            <a:ext cx="3393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Photos  prises  par  un  marcheur  solitaire parcourant  la  France  </a:t>
            </a:r>
          </a:p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 </a:t>
            </a:r>
            <a:endParaRPr lang="fr-FR" sz="1200" b="1" dirty="0">
              <a:ln w="1905">
                <a:noFill/>
              </a:ln>
              <a:latin typeface="Georgia" pitchFamily="18" charset="0"/>
              <a:cs typeface="Dubai Medium" pitchFamily="34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000" y="1152000"/>
            <a:ext cx="3294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 photo  vaut  mille  mensonges</a:t>
            </a:r>
            <a:endParaRPr lang="fr-FR" sz="2400" b="1" dirty="0">
              <a:ln w="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3227109" y="4428000"/>
            <a:ext cx="426591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𝐷𝑒</a:t>
            </a:r>
            <a:r>
              <a:rPr lang="fr-FR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 </a:t>
            </a:r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 𝐾𝑎𝑦𝑠𝑒𝑟𝑠𝑏𝑒𝑟𝑔</a:t>
            </a:r>
            <a:endParaRPr lang="fr-FR" sz="4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  <a:p>
            <a:pPr algn="ctr"/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 </a:t>
            </a:r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𝑎̀ </a:t>
            </a:r>
            <a:r>
              <a:rPr lang="fr-FR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 </a:t>
            </a:r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𝑀𝑢𝑛𝑠𝑡𝑒𝑟</a:t>
            </a:r>
            <a:endParaRPr lang="fr-FR" sz="4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</p:txBody>
      </p:sp>
      <p:pic>
        <p:nvPicPr>
          <p:cNvPr id="13" name="Image 12" descr="alsace-blas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0" y="4068000"/>
            <a:ext cx="606064" cy="828000"/>
          </a:xfrm>
          <a:prstGeom prst="rect">
            <a:avLst/>
          </a:prstGeom>
        </p:spPr>
      </p:pic>
      <p:pic>
        <p:nvPicPr>
          <p:cNvPr id="10" name="Image 9" descr="0b00000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6000" y="4752000"/>
            <a:ext cx="1080000" cy="1080000"/>
          </a:xfrm>
          <a:prstGeom prst="rect">
            <a:avLst/>
          </a:prstGeom>
        </p:spPr>
      </p:pic>
      <p:pic>
        <p:nvPicPr>
          <p:cNvPr id="11" name="Love Between Fairy and Devil by Cujjianghui.wav">
            <a:hlinkClick r:id="" action="ppaction://media"/>
          </p:cNvPr>
          <p:cNvPicPr>
            <a:picLocks noRot="1" noChangeAspect="1"/>
          </p:cNvPicPr>
          <p:nvPr>
            <a:wavAudioFile r:embed="rId1" name="Love Between Fairy and Devil by Cujjianghui.wav"/>
          </p:nvPr>
        </p:nvPicPr>
        <p:blipFill>
          <a:blip r:embed="rId6" cstate="print"/>
          <a:stretch>
            <a:fillRect/>
          </a:stretch>
        </p:blipFill>
        <p:spPr>
          <a:xfrm>
            <a:off x="3366492" y="30959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1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1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1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851786_1049688196209380_71995681411667380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366492" cy="336649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35812"/>
            <a:ext cx="78851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𝐿’𝑎̂𝑚𝑒 𝑑’𝑢𝑛 𝑎𝑣𝑒𝑛𝑡𝑢𝑟𝑖𝑒𝑟, 𝑙𝑒 𝑐𝑜𝑒𝑢𝑟 𝑑’𝑢𝑛 𝑝𝑜𝑒̀𝑡𝑒,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𝐵𝑖𝑒𝑛𝑣𝑒𝑛𝑢𝑒 𝑑𝑎𝑛𝑠 𝑚𝑜𝑛 𝑚𝑜𝑛𝑑𝑒 𝑜ù 𝑠𝑒𝑢𝑙 𝑙𝑒 𝑏𝑜𝑛ℎ𝑒𝑢𝑟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𝑒𝑠𝑡 𝑚𝑎 𝑞𝑢𝑒̂𝑡𝑒…  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𝑑𝑎𝑛𝑠 𝑙𝑎 𝑛𝑎𝑡𝑢𝑟𝑒 𝑞𝑢𝑒 𝑗𝑒 𝑡𝑟𝑜𝑢𝑣𝑒 𝑡𝑜𝑢𝑡𝑒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𝑚𝑜𝑛 𝑖𝑛𝑠𝑝𝑖𝑟𝑎𝑡𝑖𝑜𝑛.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𝐹𝑎𝑐𝑒 à 𝑒𝑙𝑙𝑒 𝑗’𝑦 𝑓𝑎𝑖𝑠 𝑚𝑒𝑠 𝑝𝑙𝑢𝑠 𝑏𝑒𝑙𝑙𝑒𝑠 𝑐𝑜𝑛𝑓𝑒𝑠𝑠𝑖𝑜𝑛𝑠,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𝐿𝑒𝑠 𝑎𝑟𝑏𝑟𝑒𝑠 𝑚𝑒 𝑝𝑎𝑟𝑙𝑒𝑛𝑡, 𝑙𝑒𝑠 𝑎𝑛𝑖𝑚𝑎𝑢𝑥 𝑚𝑒 𝑟𝑎𝑠𝑠𝑢𝑟𝑒𝑛𝑡,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𝑈𝑛𝑒 𝑣𝑒́𝑟𝑖𝑡𝑎𝑏𝑙𝑒 𝑟𝑒𝑛𝑎𝑖𝑠𝑠𝑎𝑛𝑐𝑒 𝑞𝑢𝑒 𝑗𝑒 𝑣𝑖𝑠 𝑑𝑎𝑛𝑠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𝑐𝑒𝑠 𝑒𝑎𝑢𝑥 𝑝𝑢𝑟𝑒𝑠.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𝑝𝑎𝑟 𝑡𝑜𝑢𝑡𝑒𝑠 𝑐𝑒𝑠 𝑒́𝑚𝑜𝑡𝑖𝑜𝑛𝑠, 𝑞𝑢𝑒 𝑚𝑜𝑛 𝑐𝑜𝑒𝑢𝑟 𝑠’𝑒𝑥𝑝𝑟𝑖𝑚𝑒,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𝐸𝑡 𝑞𝑢𝑒 𝑗𝑒 𝑣𝑜𝑢𝑠 𝑜𝑓𝑓𝑟𝑒 𝑚𝑒𝑠 𝑝𝑙𝑢𝑠 𝑏𝑒𝑙𝑙𝑒𝑠 𝑟𝑖𝑚𝑒𝑠…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𝑺𝒕𝒆𝒑𝒉 𝑹𝒐𝒂𝒅 𝑳𝒍𝒐𝒓𝒄𝒂.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1026" name="Picture 2" descr="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100" y="-841375"/>
            <a:ext cx="152400" cy="152400"/>
          </a:xfrm>
          <a:prstGeom prst="rect">
            <a:avLst/>
          </a:prstGeom>
          <a:noFill/>
        </p:spPr>
      </p:pic>
      <p:pic>
        <p:nvPicPr>
          <p:cNvPr id="1027" name="Picture 3" descr="🪶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50" y="-84137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216000"/>
            <a:ext cx="78851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𝑴𝒐𝒏 𝒈𝒓𝒂𝒏𝒅 𝒕𝒐𝒖𝒓 𝒅𝒆 𝑭𝒓𝒂𝒏𝒄𝒆 à 𝒑𝒊𝒆𝒅 𝒆𝒏 𝟝𝟘𝟘 𝒋𝒐𝒖𝒓𝒔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… </a:t>
            </a:r>
            <a:endParaRPr lang="fr-FR" sz="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Voilà le défi que je me suis lancé, partir seul à pied avec simplement mon sac à dos, mais avant tout, ma liberté.  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départ le 𝟚𝟡 𝕞𝕒𝕚 𝟚𝟘𝟚𝟛 depuis mon petit village du Gard, Carmes.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périple qui va durer sur plus de 𝟙𝟚𝟘𝟘𝟘 𝕜𝕞 à travers toute la France.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𝑽𝒐𝒊𝒍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à c</a:t>
            </a: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𝒆 𝒒𝒖𝒊 𝒎’𝒂𝒕𝒕𝒆𝒏𝒅𝒔… </a:t>
            </a:r>
            <a:endParaRPr lang="fr-FR" sz="2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Partir à la conquête de nos plus belles montagnes, des 𝐂𝐞́𝐯𝐞𝐧𝐧𝐞𝐬 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𝐏𝐲𝐫𝐞́𝐧𝐞́𝐞𝐬 et son célèbre 𝐂𝐢𝐫𝐪𝐮𝐞 𝐝𝐞 𝐆𝐚𝐯𝐚𝐫𝐧𝐢𝐞, puis les retrouver dans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les 𝐕𝐨𝐬𝐠𝐞𝐬, en passant par le 𝐉𝐮𝐫𝐚, jusqu’aux 𝐀𝐥𝐩𝐞𝐬.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Marcher sur nos plus beaux sentiers du littoral, de 𝐥’𝐀𝐭𝐥𝐚𝐧𝐭𝐢𝐪𝐮𝐞, jusqu’aux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𝐂𝐨̂𝐭𝐞𝐬 𝐁𝐫𝐞𝐭𝐨𝐧𝐧𝐞𝐬, la 𝐌𝐚𝐧𝐜𝐡𝐞 et le 𝐍𝐨𝐫𝐝, mais aussi la 𝐌𝐞́𝐝𝐢𝐭𝐞𝐫𝐫𝐚𝐧𝐞́𝐞 pour terminer.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Découvrir notre beau patrimoine, 𝐂𝐚𝐡𝐨𝐫𝐬 et son 𝐩𝐨𝐧𝐭 𝐕𝐚𝐥𝐞𝐧𝐭𝐫</a:t>
            </a: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é, 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𝐀𝐥𝐛𝐢 la rouge, 𝐑𝐨𝐜𝐚𝐦𝐚𝐝𝐨𝐮𝐫, les 𝐂𝐡</a:t>
            </a:r>
            <a:r>
              <a:rPr lang="fr-FR" sz="1800" dirty="0" err="1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ât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𝐞𝐚𝐮𝐱 𝐝𝐞 𝐥𝐚 𝐋𝐨𝐢𝐫𝐞, Les villages d’𝐀𝐥𝐬𝐚𝐜𝐞…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tellement d’autres lieux à explorer en chemin.</a:t>
            </a:r>
            <a:endParaRPr lang="fr-FR" sz="1800" dirty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68000"/>
            <a:ext cx="788511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𝑴𝒂𝒊𝒔 𝒑𝒐𝒖𝒓𝒒𝒖𝒐𝒊… ?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Avant tout, l’inconnu qui m’attend chaque jour,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Vivre sans réfléchir et se laisser porter par son cœur, ses envies.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puis, bien sûr, les rencontres, celles qui font de ce voyage toute la magie.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Partager et se rassembler,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S’unir pour s’enrichir.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L’idée principale était de tout quitter, se séparer de tout bien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pour revenir à l’essentiel.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Je privilégie l’humain avant tout,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Aucune raison d’avoir peur, de douter, où de ne pas avoir confiance.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Rien ne vaut la chaleur d’un repas partagé ou le plaisir d’un chemin.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Raconter mon aventure, c’est un peu ce que je fais tous les jours,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échange sincère avec vous, une force qui me pousse à aller au bout.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40564_1124908802020652_5506625229120728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3818325" cy="5903913"/>
          </a:xfrm>
          <a:prstGeom prst="rect">
            <a:avLst/>
          </a:prstGeom>
        </p:spPr>
      </p:pic>
      <p:pic>
        <p:nvPicPr>
          <p:cNvPr id="3" name="Image 2" descr="445179751_1195875381590660_39502698542061674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5241" y="1"/>
            <a:ext cx="4099429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1278" y="4572000"/>
            <a:ext cx="394255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b="1" dirty="0" smtClean="0"/>
              <a:t>Les différentes couleurs pour les endroits où je suis passé, et en violet tout ce qui me reste à effectuer.</a:t>
            </a:r>
            <a:endParaRPr lang="fr-FR" sz="20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805415" y="0"/>
            <a:ext cx="4079698" cy="1492716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Dernière mise à jour de la carte.   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𝐉𝐨𝐮𝐫 𝟑𝟓𝟖, 𝟖𝟕𝟑𝟓𝐤𝐦 𝐩𝐚𝐫𝐜𝐨𝐮𝐫𝐮𝐬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Moyenne journalière parcourus : 24,4km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𝐀̀ 𝐏𝐨𝐧𝐭𝐚𝐫𝐥𝐢𝐞𝐫 (𝟐𝟓)       21.05.2024  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rgbClr val="050505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5" name="Picture 3" descr="📍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6713" y="168275"/>
            <a:ext cx="145125" cy="1524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3805415" cy="1600438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La carte de cet incroyable voyage autour de la France.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Plus de 12 000 km sur et hors des sentiers et uniquement à pied.   </a:t>
            </a:r>
            <a:b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Les différentes couleurs pour les endroits où je suis passé, et en violet tout ce qui me reste à effectuer.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                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21.01.2024   </a:t>
            </a:r>
            <a:endParaRPr kumimoji="0" lang="fr-FR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7" name="Picture 5" descr="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045" y="-168275"/>
            <a:ext cx="145125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8000" y="324000"/>
            <a:ext cx="68407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dirty="0" smtClean="0">
                <a:solidFill>
                  <a:prstClr val="black"/>
                </a:solidFill>
              </a:rPr>
              <a:t>𝐒𝐭𝐞𝐩𝐡 𝐑𝐨𝐚𝐝 𝐓𝐨𝐮𝐫 </a:t>
            </a:r>
            <a:r>
              <a:rPr lang="vi-VN" sz="2000" dirty="0" smtClean="0">
                <a:solidFill>
                  <a:prstClr val="black"/>
                </a:solidFill>
              </a:rPr>
              <a:t>- </a:t>
            </a:r>
            <a:r>
              <a:rPr lang="vi-VN" sz="2000" dirty="0" smtClean="0">
                <a:solidFill>
                  <a:prstClr val="black"/>
                </a:solidFill>
              </a:rPr>
              <a:t>𝐉𝐨𝐮𝐫 𝟑𝟒𝟓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𝐷𝑒 𝐾𝑎𝑦𝑠𝑒𝑟𝑠𝑏𝑒𝑟𝑔 𝑎̀ 𝑀𝑢𝑛𝑠𝑡𝑒𝑟 - 𝟚𝟝𝕜𝕞</a:t>
            </a:r>
          </a:p>
          <a:p>
            <a:endParaRPr lang="fr-FR" sz="2000" dirty="0" smtClean="0">
              <a:solidFill>
                <a:prstClr val="black"/>
              </a:solidFill>
            </a:endParaRPr>
          </a:p>
          <a:p>
            <a:pPr algn="ctr"/>
            <a:r>
              <a:rPr lang="vi-VN" sz="2000" dirty="0" smtClean="0">
                <a:solidFill>
                  <a:prstClr val="black"/>
                </a:solidFill>
              </a:rPr>
              <a:t>𝑴𝒐𝒏 </a:t>
            </a:r>
            <a:r>
              <a:rPr lang="vi-VN" sz="2000" dirty="0" smtClean="0">
                <a:solidFill>
                  <a:prstClr val="black"/>
                </a:solidFill>
              </a:rPr>
              <a:t>𝒕𝒐𝒖𝒓 𝒅𝒆 𝑭𝒓𝒂𝒏𝒄𝒆… </a:t>
            </a:r>
          </a:p>
          <a:p>
            <a:endParaRPr lang="fr-FR" sz="2000" dirty="0" smtClean="0">
              <a:solidFill>
                <a:prstClr val="black"/>
              </a:solidFill>
            </a:endParaRPr>
          </a:p>
          <a:p>
            <a:r>
              <a:rPr lang="vi-VN" sz="2000" dirty="0" smtClean="0">
                <a:solidFill>
                  <a:prstClr val="black"/>
                </a:solidFill>
              </a:rPr>
              <a:t>𝐶</a:t>
            </a:r>
            <a:r>
              <a:rPr lang="vi-VN" sz="2000" dirty="0" smtClean="0">
                <a:solidFill>
                  <a:prstClr val="black"/>
                </a:solidFill>
              </a:rPr>
              <a:t>ℎ𝑎𝑞𝑢𝑒 𝑓𝑜𝑖𝑠 𝑞𝑢'𝑗𝑒 𝑣𝑒𝑢𝑥 𝑝𝑎𝑟𝑡𝑖𝑟,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𝑉𝑜𝑦𝑎𝑔𝑒𝑟, 𝑣𝑜𝑖𝑟 𝑑𝑢 𝑝𝑎𝑦𝑠,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𝐽𝑒 𝑟𝑒𝑣𝑖𝑒𝑛𝑠 𝑝𝑜𝑢𝑟 𝑡𝑜𝑛 𝑠𝑜𝑢𝑟𝑖𝑟𝑒,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𝑀𝑎 𝐹𝑟𝑎𝑛𝑐𝑒, 𝑡𝑢 𝑚'𝑎𝑠 𝑡𝑜𝑢𝑡 𝑎𝑝𝑝𝑟𝑖𝑠,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𝑂𝑛 𝑝𝑒𝑢𝑡 𝑓𝑎𝑖𝑟𝑒 𝑙𝑒 𝑡𝑜𝑢𝑟 𝑑𝑢 𝑚𝑜𝑛𝑑𝑒,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𝑉𝑖𝑠𝑖𝑡𝑒𝑟 𝑉𝑖𝑒𝑛𝑛𝑒 𝑜𝑢 𝐹𝑙𝑜𝑟𝑒𝑛𝑐𝑒,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𝐴𝑖𝑚𝑒𝑟 𝑙𝑒𝑠 𝑏𝑟𝑢𝑛𝑒𝑠 𝑜𝑢 𝑙𝑒𝑠 𝑏𝑙𝑜𝑛𝑑𝑒𝑠,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𝑂𝑛 𝑛'𝑓𝑎𝑖𝑡 𝑗𝑎𝑚𝑎𝑖𝑠 𝑙𝑒 𝑡𝑜𝑢𝑟 𝑑𝑒 𝐹𝑟𝑎𝑛𝑐𝑒.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𝑃𝑎, 𝑝𝑎-𝑑𝑎-𝑝𝑎, 𝑝𝑎, 𝑝𝑎-𝑑𝑎-𝑝𝑎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𝑂𝑛 𝑛'𝑓𝑎𝑖𝑡 𝑗𝑎𝑚𝑎𝑖𝑠 𝑙𝑒 𝑡𝑜𝑢𝑟 𝑑𝑒 𝐹𝑟𝑎𝑛𝑐𝑒,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𝑃𝑎, 𝑝𝑎-𝑑𝑎-𝑝𝑎, 𝑝𝑎, 𝑝𝑎-𝑑𝑎-𝑝𝑎. 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8000" y="1476000"/>
            <a:ext cx="68407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000" dirty="0" smtClean="0">
              <a:solidFill>
                <a:prstClr val="black"/>
              </a:solidFill>
            </a:endParaRPr>
          </a:p>
          <a:p>
            <a:r>
              <a:rPr lang="vi-VN" sz="2000" dirty="0" smtClean="0">
                <a:solidFill>
                  <a:prstClr val="black"/>
                </a:solidFill>
              </a:rPr>
              <a:t>𝑬𝒏𝒇𝒊𝒏 𝒎𝒐𝒊, 𝒋’𝒇𝒂𝒊𝒔 𝒍𝒆 𝒎𝒊𝒆𝒏 𝒂̀ 𝒑𝒊𝒆𝒅</a:t>
            </a:r>
            <a:r>
              <a:rPr lang="vi-VN" sz="2000" dirty="0" smtClean="0">
                <a:solidFill>
                  <a:prstClr val="black"/>
                </a:solidFill>
              </a:rPr>
              <a:t>…</a:t>
            </a:r>
            <a:endParaRPr lang="vi-VN" sz="2000" dirty="0" smtClean="0">
              <a:solidFill>
                <a:prstClr val="black"/>
              </a:solidFill>
            </a:endParaRPr>
          </a:p>
          <a:p>
            <a:endParaRPr lang="fr-FR" sz="2000" dirty="0" smtClean="0">
              <a:solidFill>
                <a:prstClr val="black"/>
              </a:solidFill>
            </a:endParaRPr>
          </a:p>
          <a:p>
            <a:r>
              <a:rPr lang="fr-FR" sz="2000" dirty="0" smtClean="0">
                <a:solidFill>
                  <a:prstClr val="black"/>
                </a:solidFill>
              </a:rPr>
              <a:t>Et </a:t>
            </a:r>
            <a:r>
              <a:rPr lang="fr-FR" sz="2000" dirty="0" smtClean="0">
                <a:solidFill>
                  <a:prstClr val="black"/>
                </a:solidFill>
              </a:rPr>
              <a:t>quand l'Alsace te gagne,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Tu reviens pas en arrière,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Les Vosges et les montagnes, 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Me voilà à Munster.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Comme l’Alsace et la Lorraine, 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La France on l’aime.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 Pluie du matin n'arrête pas le pèler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Pluie du matin n'arrête pas le pèlerin. Turckheim, premier arrêt.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1 Le pèlerin est heureux, il a retrouvé les sentiers ver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Le pèlerin est heureux, il a retrouvé </a:t>
            </a:r>
            <a:endParaRPr lang="fr-FR" sz="1800" b="1" dirty="0" smtClean="0">
              <a:solidFill>
                <a:schemeClr val="bg1"/>
              </a:solidFill>
            </a:endParaRPr>
          </a:p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les </a:t>
            </a:r>
            <a:r>
              <a:rPr lang="fr-FR" sz="1800" b="1" dirty="0" smtClean="0">
                <a:solidFill>
                  <a:schemeClr val="bg1"/>
                </a:solidFill>
              </a:rPr>
              <a:t>sentiers verts.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31 En quelques jours l’Alsace m’aura complètement conquis. Voilà encore des beaux souvenirs gravés dans ma mémoire… Merci aux A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7885113" cy="59138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En quelques jours l’Alsace m’aura complètement conquis. Voilà encore des beaux souvenirs gravés dans ma mémoire…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41 Une petite Alsace dans la scie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Une petite Alsace dans la scierie</a:t>
            </a:r>
            <a:r>
              <a:rPr lang="fr-FR" sz="1800" b="1" dirty="0" smtClean="0">
                <a:solidFill>
                  <a:schemeClr val="bg1"/>
                </a:solidFill>
              </a:rPr>
              <a:t>.</a:t>
            </a:r>
            <a:r>
              <a:rPr lang="fr-FR" sz="1800" b="1" dirty="0" smtClean="0">
                <a:solidFill>
                  <a:schemeClr val="bg1"/>
                </a:solidFill>
              </a:rPr>
              <a:t> </a:t>
            </a:r>
            <a:endParaRPr lang="fr-FR" sz="1800" b="1" dirty="0" smtClean="0">
              <a:solidFill>
                <a:schemeClr val="bg1"/>
              </a:solidFill>
            </a:endParaRPr>
          </a:p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C’est </a:t>
            </a:r>
            <a:r>
              <a:rPr lang="fr-FR" sz="1800" b="1" dirty="0" smtClean="0">
                <a:solidFill>
                  <a:schemeClr val="bg1"/>
                </a:solidFill>
              </a:rPr>
              <a:t>tout mignon.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51 Voilà la définition du bonheur simple dans la na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7885113" cy="59138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4968000"/>
            <a:ext cx="7885112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Voilà la définition du bonheur </a:t>
            </a:r>
            <a:r>
              <a:rPr lang="fr-FR" sz="1800" b="1" dirty="0" smtClean="0">
                <a:solidFill>
                  <a:schemeClr val="bg1"/>
                </a:solidFill>
              </a:rPr>
              <a:t>simple </a:t>
            </a:r>
            <a:r>
              <a:rPr lang="fr-FR" sz="1800" b="1" dirty="0" smtClean="0">
                <a:solidFill>
                  <a:schemeClr val="bg1"/>
                </a:solidFill>
              </a:rPr>
              <a:t>dans la nature. </a:t>
            </a:r>
            <a:endParaRPr lang="fr-FR" sz="1800" b="1" dirty="0" smtClean="0">
              <a:solidFill>
                <a:schemeClr val="bg1"/>
              </a:solidFill>
            </a:endParaRPr>
          </a:p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Merci </a:t>
            </a:r>
            <a:r>
              <a:rPr lang="fr-FR" sz="1800" b="1" dirty="0" smtClean="0">
                <a:solidFill>
                  <a:schemeClr val="bg1"/>
                </a:solidFill>
              </a:rPr>
              <a:t>Bene d’avoir fait ce grand déplacement pour venir marcher quelques heures avec moi</a:t>
            </a:r>
            <a:r>
              <a:rPr lang="fr-FR" sz="1800" b="1" dirty="0" smtClean="0">
                <a:solidFill>
                  <a:schemeClr val="bg1"/>
                </a:solidFill>
              </a:rPr>
              <a:t>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1 Une grande partie de l’étape du jour, le long de la Fech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20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Une grande partie de l’étape du jour</a:t>
            </a:r>
            <a:r>
              <a:rPr lang="fr-FR" sz="1800" b="1" dirty="0" smtClean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 </a:t>
            </a:r>
            <a:r>
              <a:rPr lang="fr-FR" sz="1800" b="1" dirty="0" smtClean="0">
                <a:solidFill>
                  <a:schemeClr val="bg1"/>
                </a:solidFill>
              </a:rPr>
              <a:t>le long de la </a:t>
            </a:r>
            <a:r>
              <a:rPr lang="fr-FR" sz="1800" b="1" dirty="0" err="1" smtClean="0">
                <a:solidFill>
                  <a:schemeClr val="bg1"/>
                </a:solidFill>
              </a:rPr>
              <a:t>Fecht</a:t>
            </a:r>
            <a:r>
              <a:rPr lang="fr-FR" sz="1800" b="1" dirty="0" smtClean="0">
                <a:solidFill>
                  <a:schemeClr val="bg1"/>
                </a:solidFill>
              </a:rPr>
              <a:t>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71 Le Griffon, Gardien des trésors du parc mun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20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 Griffon, Gardien des trésors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du </a:t>
            </a:r>
            <a:r>
              <a:rPr lang="fr-FR" sz="1800" b="1" dirty="0" smtClean="0"/>
              <a:t>parc munster.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81 La diète contin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La diète continue.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Une </a:t>
            </a:r>
            <a:r>
              <a:rPr lang="fr-FR" sz="1800" b="1" dirty="0" smtClean="0"/>
              <a:t>petite soupe pour ce midi.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91 On peut aussi trouver quelques sphinx dans le le parc Albert Schweitz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7885113" cy="59138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On peut aussi trouver quelques sphinx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dans </a:t>
            </a:r>
            <a:r>
              <a:rPr lang="fr-FR" sz="1800" b="1" dirty="0" smtClean="0"/>
              <a:t>le </a:t>
            </a:r>
            <a:r>
              <a:rPr lang="fr-FR" sz="1800" b="1" dirty="0" err="1" smtClean="0"/>
              <a:t>le</a:t>
            </a:r>
            <a:r>
              <a:rPr lang="fr-FR" sz="1800" b="1" dirty="0" smtClean="0"/>
              <a:t> parc Albert Schweitzer.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1 Quand la pluie s’arrê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Quand la pluie s’arrête. </a:t>
            </a:r>
            <a:endParaRPr lang="fr-FR" sz="1800" b="1" dirty="0" smtClean="0">
              <a:solidFill>
                <a:schemeClr val="bg1"/>
              </a:solidFill>
            </a:endParaRPr>
          </a:p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Je </a:t>
            </a:r>
            <a:r>
              <a:rPr lang="fr-FR" sz="1800" b="1" dirty="0" smtClean="0">
                <a:solidFill>
                  <a:schemeClr val="bg1"/>
                </a:solidFill>
              </a:rPr>
              <a:t>savais qu’il fallait chanter.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1 Non, ce n’est pas Batman, c’est juste une Cigog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0"/>
            <a:ext cx="4194238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000" y="5292000"/>
            <a:ext cx="4158788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Non, ce n’est pas Batman,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c’est </a:t>
            </a:r>
            <a:r>
              <a:rPr lang="fr-FR" sz="1800" b="1" dirty="0" smtClean="0"/>
              <a:t>juste une Cigogne.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 Merci pour le cadeau, par contre elle est où la deuxiè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Merci pour le cadeau, par </a:t>
            </a:r>
            <a:r>
              <a:rPr lang="fr-FR" sz="1800" b="1" dirty="0" smtClean="0">
                <a:solidFill>
                  <a:schemeClr val="bg1"/>
                </a:solidFill>
              </a:rPr>
              <a:t>contre</a:t>
            </a:r>
          </a:p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 </a:t>
            </a:r>
            <a:r>
              <a:rPr lang="fr-FR" sz="1800" b="1" dirty="0" smtClean="0">
                <a:solidFill>
                  <a:schemeClr val="bg1"/>
                </a:solidFill>
              </a:rPr>
              <a:t>elle est où la deuxième.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1 Je veux pas dire mais, ça va être bientôt l’heure de sortir le maillo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Je veux pas dire mais, ça va être bientôt l’heure de sortir le maillot.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1 Encore un beau village alsaci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Encore un beau village alsacien. Décidément, il faudrait des </a:t>
            </a:r>
            <a:r>
              <a:rPr lang="fr-FR" sz="1800" b="1" dirty="0" smtClean="0">
                <a:solidFill>
                  <a:schemeClr val="bg1"/>
                </a:solidFill>
              </a:rPr>
              <a:t>semaines</a:t>
            </a:r>
          </a:p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 </a:t>
            </a:r>
            <a:r>
              <a:rPr lang="fr-FR" sz="1800" b="1" dirty="0" smtClean="0">
                <a:solidFill>
                  <a:schemeClr val="bg1"/>
                </a:solidFill>
              </a:rPr>
              <a:t>pour tout voir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1 La Porte de France pour vous accueilli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La Porte de France pour vous accueillir.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1 Il y a même un petit jardin pour se poser un insta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Il y a même un petit jardin </a:t>
            </a:r>
            <a:endParaRPr lang="fr-FR" sz="1800" b="1" dirty="0" smtClean="0">
              <a:solidFill>
                <a:schemeClr val="bg1"/>
              </a:solidFill>
            </a:endParaRPr>
          </a:p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pour </a:t>
            </a:r>
            <a:r>
              <a:rPr lang="fr-FR" sz="1800" b="1" dirty="0" smtClean="0">
                <a:solidFill>
                  <a:schemeClr val="bg1"/>
                </a:solidFill>
              </a:rPr>
              <a:t>se poser un instant.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1 Et pendant ce temps, tranquillement dans les champs.  By Steph Road LlorcaFacebook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pendant ce temps, </a:t>
            </a:r>
            <a:r>
              <a:rPr lang="fr-FR" sz="1800" b="1" dirty="0" smtClean="0"/>
              <a:t>tranquillement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dans les champs.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1 Et voilà, ce 345ème jour se termine déjà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968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Et voilà, ce 345ème jour se termine déjà</a:t>
            </a:r>
            <a:r>
              <a:rPr lang="fr-FR" sz="1800" b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fr-FR" sz="1800" b="1" dirty="0" smtClean="0">
                <a:solidFill>
                  <a:schemeClr val="bg1"/>
                </a:solidFill>
              </a:rPr>
              <a:t> </a:t>
            </a:r>
            <a:r>
              <a:rPr lang="fr-FR" sz="1800" b="1" dirty="0" smtClean="0">
                <a:solidFill>
                  <a:schemeClr val="bg1"/>
                </a:solidFill>
              </a:rPr>
              <a:t>Pas de soleil c’est vrai, mais tout de même une belle journée</a:t>
            </a:r>
            <a:r>
              <a:rPr lang="fr-FR" sz="1800" b="1" dirty="0" smtClean="0">
                <a:solidFill>
                  <a:schemeClr val="bg1"/>
                </a:solidFill>
              </a:rPr>
              <a:t>.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1 Et merci à toi d’avoir veillé sur mon scooter ro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merci à toi d’avoir veillé sur mon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scooter </a:t>
            </a:r>
            <a:r>
              <a:rPr lang="fr-FR" sz="1800" b="1" dirty="0" smtClean="0"/>
              <a:t>rose.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 Je peux bien m’offrir une petite douceur quand même pour mon départ de l’Alsa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Je peux bien m’offrir une petite douceur quand même pour mon départ de l’Alsace Un joli </a:t>
            </a:r>
            <a:r>
              <a:rPr lang="fr-FR" sz="1800" b="1" dirty="0" smtClean="0"/>
              <a:t>cœur </a:t>
            </a:r>
            <a:r>
              <a:rPr lang="fr-FR" sz="1800" b="1" dirty="0" smtClean="0"/>
              <a:t>pour te dire merci..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902544" y="108001"/>
            <a:ext cx="1511950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851199" y="5220001"/>
            <a:ext cx="919848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2154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" y="36000"/>
            <a:ext cx="5130692" cy="1446548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Cui 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Jianghui</a:t>
            </a:r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</a:t>
            </a: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Love  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Between 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Fairy  and  Devil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3979" y="4536133"/>
            <a:ext cx="1417758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Internet</a:t>
            </a:r>
            <a:endParaRPr lang="fr-FR" sz="4800" b="1" dirty="0" smtClean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31" y="3239988"/>
            <a:ext cx="857036" cy="455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Image 11" descr="unname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 flipH="1">
            <a:off x="6033534" y="1692001"/>
            <a:ext cx="1542665" cy="1972743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6685377" y="550800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12.07.2024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6349" y="180001"/>
            <a:ext cx="1366076" cy="7632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Rectangle 16"/>
          <p:cNvSpPr/>
          <p:nvPr/>
        </p:nvSpPr>
        <p:spPr>
          <a:xfrm>
            <a:off x="1656000" y="2556000"/>
            <a:ext cx="2052000" cy="111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898</Words>
  <Application>Microsoft Office PowerPoint</Application>
  <PresentationFormat>Personnalisé</PresentationFormat>
  <Paragraphs>113</Paragraphs>
  <Slides>29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174</cp:revision>
  <dcterms:created xsi:type="dcterms:W3CDTF">2020-05-12T17:47:43Z</dcterms:created>
  <dcterms:modified xsi:type="dcterms:W3CDTF">2024-07-12T19:34:18Z</dcterms:modified>
</cp:coreProperties>
</file>