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5" r:id="rId3"/>
    <p:sldId id="280" r:id="rId4"/>
    <p:sldId id="264" r:id="rId5"/>
    <p:sldId id="281" r:id="rId6"/>
    <p:sldId id="278" r:id="rId7"/>
    <p:sldId id="285" r:id="rId8"/>
    <p:sldId id="288" r:id="rId9"/>
    <p:sldId id="289" r:id="rId10"/>
    <p:sldId id="287" r:id="rId11"/>
    <p:sldId id="301" r:id="rId12"/>
    <p:sldId id="302" r:id="rId13"/>
    <p:sldId id="300" r:id="rId14"/>
    <p:sldId id="299" r:id="rId15"/>
    <p:sldId id="298" r:id="rId16"/>
    <p:sldId id="297" r:id="rId17"/>
    <p:sldId id="296" r:id="rId18"/>
    <p:sldId id="295" r:id="rId19"/>
    <p:sldId id="294" r:id="rId20"/>
    <p:sldId id="307" r:id="rId21"/>
    <p:sldId id="306" r:id="rId22"/>
    <p:sldId id="305" r:id="rId23"/>
    <p:sldId id="304" r:id="rId24"/>
    <p:sldId id="310" r:id="rId25"/>
    <p:sldId id="309" r:id="rId26"/>
    <p:sldId id="312" r:id="rId27"/>
    <p:sldId id="311" r:id="rId28"/>
    <p:sldId id="313" r:id="rId29"/>
    <p:sldId id="308" r:id="rId30"/>
    <p:sldId id="303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738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292353D-BF4B-205C-D99D-906D8E0A09A9}"/>
              </a:ext>
            </a:extLst>
          </p:cNvPr>
          <p:cNvSpPr/>
          <p:nvPr/>
        </p:nvSpPr>
        <p:spPr>
          <a:xfrm>
            <a:off x="0" y="2276872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Moto Show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36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2CD43F1-542F-EE7D-B7AF-12356C1406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064183FF-663C-78DE-D2A1-9C439B98984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375920" y="692696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1B980461-47AB-ED1C-F13E-61BAFDAEB8B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716556" y="1844824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529552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Guitar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Guita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6F6038E-4D5B-A0FE-D56A-94524B99F3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46212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04C4750F-E676-C1FA-65AD-99E7A795E6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1"/>
            <a:ext cx="4032448" cy="1584176"/>
          </a:xfrm>
          <a:prstGeom prst="rect">
            <a:avLst/>
          </a:prstGeom>
        </p:spPr>
      </p:pic>
      <p:sp>
        <p:nvSpPr>
          <p:cNvPr id="7" name="3 Rectángulo">
            <a:extLst>
              <a:ext uri="{FF2B5EF4-FFF2-40B4-BE49-F238E27FC236}">
                <a16:creationId xmlns:a16="http://schemas.microsoft.com/office/drawing/2014/main" id="{B36D29B4-0B99-49AA-B00F-5CFCFFAF3D69}"/>
              </a:ext>
            </a:extLst>
          </p:cNvPr>
          <p:cNvSpPr/>
          <p:nvPr/>
        </p:nvSpPr>
        <p:spPr>
          <a:xfrm>
            <a:off x="191343" y="983318"/>
            <a:ext cx="5484047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0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egoe UI Black" panose="020B0A02040204020203" pitchFamily="34" charset="0"/>
                <a:ea typeface="Segoe UI Black" panose="020B0A02040204020203" pitchFamily="34" charset="0"/>
              </a:rPr>
              <a:t>Moto Show 36</a:t>
            </a:r>
            <a:endParaRPr lang="es-ES" sz="40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8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DE2E4C94-094E-2128-97CF-62D2CF1474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96824"/>
            <a:ext cx="10801200" cy="581249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D3731D89-F81D-FF28-75D2-DF89C46082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2265" y="5086707"/>
            <a:ext cx="3024336" cy="1222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2D07398-332B-0342-A44C-0B1772C79E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1FD29E5-0590-4AB2-CE8F-DC4F2668BA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C5D4FC13-093C-FF36-F7DF-7F8334BB53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9336359" y="548680"/>
            <a:ext cx="2160241" cy="115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6FAC0DF-97A0-6BCE-4617-635F83513B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33300F6-8A85-0057-8D0A-77462C6212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31E97157-0E16-5A65-1461-A5A3D36717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1703513" y="836710"/>
            <a:ext cx="2520280" cy="720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CD008CF-D2DB-FF38-78FA-D56FC000B5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B8B4066-ED89-D45D-8648-6E9F6B9595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EC5DC28A-911A-DDBD-1F9A-73DDA9F167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2345" y="548680"/>
            <a:ext cx="2306334" cy="900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2228CD4-3D61-71FE-22F8-92659E99F6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681EF51-0134-3926-22B7-D0E0825576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06C140BE-2F04-CEBA-6844-CAA80A3124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5880" y="548680"/>
            <a:ext cx="6552728" cy="1606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B80D0E9-B54E-85D5-2298-8BB0785AE3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C64F569-6EE4-CB72-596F-4642623648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84A6696-9D07-174F-366A-48FAE3EF74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D4840C1-D758-7391-1922-3BDF8D1105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4FAFFD5-5643-CCB8-FCD8-49CEC6BC8E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8B513EA-F523-68D4-A541-830F164E46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6F692BA-A8D4-55F2-AF88-6C0F2918C3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1FB19EC-B0C1-20B7-7CF6-350CBB66BC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54185845-DC57-BFC1-20B7-4834D85D34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9509235-0AC9-DDC1-CAFE-4A5549BDF9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2A3BA6F-38ED-C102-EC3B-1BEC0D639F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12360D8D-E215-402F-3A4D-BBFAE8C5B1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2624" y="476671"/>
            <a:ext cx="1903976" cy="2520281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69C34894-2065-F52D-7DFE-C8F3711A6D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1"/>
            <a:ext cx="4739630" cy="720081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01988A9E-2F62-3FAB-AF2A-0BA88D3E2B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8328" y="476670"/>
            <a:ext cx="2448272" cy="927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73E64E1-167C-0C07-015A-08A51BABB0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823505B-1964-4158-46A3-CBDC66AF63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73208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50BA6C6-647A-00DE-2A08-48B772C1E2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CD0409A-B7A5-428A-5EF1-F2B8CCB489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FD3D384A-20FE-4821-3F59-7E9CCE4BEA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1984" y="548680"/>
            <a:ext cx="5544616" cy="648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41B82EC-3770-118B-AE1C-2C1215BD7C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38E8A4DD-DBE9-BE54-7D9F-9AB2E6FD4C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0376" y="548680"/>
            <a:ext cx="2016224" cy="1008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02508D8-2ECD-4B98-BB55-C9908C8F7E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CA357747-1DD5-3D1F-45A5-F017BA5173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D38D9321-1FFC-CB71-B8CD-EE8FF88A38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4351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246C30EC-B075-012C-435B-52A635A87766}"/>
              </a:ext>
            </a:extLst>
          </p:cNvPr>
          <p:cNvSpPr/>
          <p:nvPr/>
        </p:nvSpPr>
        <p:spPr>
          <a:xfrm>
            <a:off x="5663952" y="651562"/>
            <a:ext cx="3600400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2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2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200" b="1" cap="none" spc="0" dirty="0" err="1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200" b="1" cap="none" spc="0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452</TotalTime>
  <Words>32</Words>
  <Application>Microsoft Office PowerPoint</Application>
  <PresentationFormat>Širokoúhlá obrazovka</PresentationFormat>
  <Paragraphs>10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5" baseType="lpstr">
      <vt:lpstr>Arial</vt:lpstr>
      <vt:lpstr>Segoe UI Black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150</cp:revision>
  <dcterms:created xsi:type="dcterms:W3CDTF">2020-02-21T13:54:42Z</dcterms:created>
  <dcterms:modified xsi:type="dcterms:W3CDTF">2024-08-23T12:11:39Z</dcterms:modified>
</cp:coreProperties>
</file>