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8" r:id="rId3"/>
    <p:sldId id="278" r:id="rId4"/>
    <p:sldId id="277" r:id="rId5"/>
    <p:sldId id="276" r:id="rId6"/>
    <p:sldId id="273" r:id="rId7"/>
    <p:sldId id="275" r:id="rId8"/>
    <p:sldId id="274" r:id="rId9"/>
    <p:sldId id="272" r:id="rId10"/>
    <p:sldId id="271" r:id="rId11"/>
    <p:sldId id="270" r:id="rId12"/>
    <p:sldId id="269" r:id="rId13"/>
    <p:sldId id="268" r:id="rId14"/>
    <p:sldId id="267" r:id="rId15"/>
    <p:sldId id="266" r:id="rId16"/>
    <p:sldId id="265" r:id="rId17"/>
    <p:sldId id="264" r:id="rId18"/>
    <p:sldId id="263" r:id="rId19"/>
    <p:sldId id="262" r:id="rId20"/>
    <p:sldId id="261" r:id="rId21"/>
    <p:sldId id="260" r:id="rId22"/>
    <p:sldId id="259" r:id="rId23"/>
    <p:sldId id="257" r:id="rId24"/>
    <p:sldId id="280" r:id="rId25"/>
    <p:sldId id="281" r:id="rId26"/>
    <p:sldId id="279" r:id="rId27"/>
    <p:sldId id="282" r:id="rId28"/>
    <p:sldId id="283" r:id="rId29"/>
    <p:sldId id="284"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503" autoAdjust="0"/>
    <p:restoredTop sz="94660"/>
  </p:normalViewPr>
  <p:slideViewPr>
    <p:cSldViewPr snapToGrid="0">
      <p:cViewPr varScale="1">
        <p:scale>
          <a:sx n="74" d="100"/>
          <a:sy n="74" d="100"/>
        </p:scale>
        <p:origin x="547"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21E355-834A-4DC9-B4F0-EEB710F09250}" type="datetimeFigureOut">
              <a:rPr lang="fr-FR" smtClean="0"/>
              <a:t>20/08/2024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1DE438-5D75-44FD-A74F-45C423D6856C}" type="slidenum">
              <a:rPr lang="fr-FR" smtClean="0"/>
              <a:t>‹N°›</a:t>
            </a:fld>
            <a:endParaRPr lang="fr-FR"/>
          </a:p>
        </p:txBody>
      </p:sp>
    </p:spTree>
    <p:extLst>
      <p:ext uri="{BB962C8B-B14F-4D97-AF65-F5344CB8AC3E}">
        <p14:creationId xmlns:p14="http://schemas.microsoft.com/office/powerpoint/2010/main" val="30664796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6F1DE438-5D75-44FD-A74F-45C423D6856C}" type="slidenum">
              <a:rPr lang="fr-FR" smtClean="0"/>
              <a:t>13</a:t>
            </a:fld>
            <a:endParaRPr lang="fr-FR"/>
          </a:p>
        </p:txBody>
      </p:sp>
    </p:spTree>
    <p:extLst>
      <p:ext uri="{BB962C8B-B14F-4D97-AF65-F5344CB8AC3E}">
        <p14:creationId xmlns:p14="http://schemas.microsoft.com/office/powerpoint/2010/main" val="3639120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D559178-A8DB-4CAA-5529-4BE6905ACD4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61AC747-3B6C-7E4B-A900-E2AD3C6B05C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45607F4-18F7-6C9D-4AB8-D3063149AD83}"/>
              </a:ext>
            </a:extLst>
          </p:cNvPr>
          <p:cNvSpPr>
            <a:spLocks noGrp="1"/>
          </p:cNvSpPr>
          <p:nvPr>
            <p:ph type="dt" sz="half" idx="10"/>
          </p:nvPr>
        </p:nvSpPr>
        <p:spPr/>
        <p:txBody>
          <a:bodyPr/>
          <a:lstStyle/>
          <a:p>
            <a:fld id="{54F1BF1E-D0AE-4B71-BB41-CE5B1E526546}" type="datetimeFigureOut">
              <a:rPr lang="fr-FR" smtClean="0"/>
              <a:t>20/08/2024</a:t>
            </a:fld>
            <a:endParaRPr lang="fr-FR"/>
          </a:p>
        </p:txBody>
      </p:sp>
      <p:sp>
        <p:nvSpPr>
          <p:cNvPr id="5" name="Espace réservé du pied de page 4">
            <a:extLst>
              <a:ext uri="{FF2B5EF4-FFF2-40B4-BE49-F238E27FC236}">
                <a16:creationId xmlns:a16="http://schemas.microsoft.com/office/drawing/2014/main" id="{276509F3-4B9E-2A49-2EA9-0C986378B0E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8A19968-F3BD-F0DF-D2C2-F52F6CAFFB3B}"/>
              </a:ext>
            </a:extLst>
          </p:cNvPr>
          <p:cNvSpPr>
            <a:spLocks noGrp="1"/>
          </p:cNvSpPr>
          <p:nvPr>
            <p:ph type="sldNum" sz="quarter" idx="12"/>
          </p:nvPr>
        </p:nvSpPr>
        <p:spPr/>
        <p:txBody>
          <a:bodyPr/>
          <a:lstStyle/>
          <a:p>
            <a:fld id="{C6A7D186-54BC-4D88-A5E6-121CE936A334}" type="slidenum">
              <a:rPr lang="fr-FR" smtClean="0"/>
              <a:t>‹N°›</a:t>
            </a:fld>
            <a:endParaRPr lang="fr-FR"/>
          </a:p>
        </p:txBody>
      </p:sp>
    </p:spTree>
    <p:extLst>
      <p:ext uri="{BB962C8B-B14F-4D97-AF65-F5344CB8AC3E}">
        <p14:creationId xmlns:p14="http://schemas.microsoft.com/office/powerpoint/2010/main" val="20349471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A8FA552-2543-43C7-02C6-411C0B2350E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FF3DE43-DA7A-9CF6-C029-7B61F7563CA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6F6830-B0C7-26A5-F738-80EE950155F6}"/>
              </a:ext>
            </a:extLst>
          </p:cNvPr>
          <p:cNvSpPr>
            <a:spLocks noGrp="1"/>
          </p:cNvSpPr>
          <p:nvPr>
            <p:ph type="dt" sz="half" idx="10"/>
          </p:nvPr>
        </p:nvSpPr>
        <p:spPr/>
        <p:txBody>
          <a:bodyPr/>
          <a:lstStyle/>
          <a:p>
            <a:fld id="{54F1BF1E-D0AE-4B71-BB41-CE5B1E526546}" type="datetimeFigureOut">
              <a:rPr lang="fr-FR" smtClean="0"/>
              <a:t>20/08/2024</a:t>
            </a:fld>
            <a:endParaRPr lang="fr-FR"/>
          </a:p>
        </p:txBody>
      </p:sp>
      <p:sp>
        <p:nvSpPr>
          <p:cNvPr id="5" name="Espace réservé du pied de page 4">
            <a:extLst>
              <a:ext uri="{FF2B5EF4-FFF2-40B4-BE49-F238E27FC236}">
                <a16:creationId xmlns:a16="http://schemas.microsoft.com/office/drawing/2014/main" id="{E06A0326-CD27-C992-A488-0C920443FDC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EB4752A-58DD-8AC9-F87E-DB18179BEE90}"/>
              </a:ext>
            </a:extLst>
          </p:cNvPr>
          <p:cNvSpPr>
            <a:spLocks noGrp="1"/>
          </p:cNvSpPr>
          <p:nvPr>
            <p:ph type="sldNum" sz="quarter" idx="12"/>
          </p:nvPr>
        </p:nvSpPr>
        <p:spPr/>
        <p:txBody>
          <a:bodyPr/>
          <a:lstStyle/>
          <a:p>
            <a:fld id="{C6A7D186-54BC-4D88-A5E6-121CE936A334}" type="slidenum">
              <a:rPr lang="fr-FR" smtClean="0"/>
              <a:t>‹N°›</a:t>
            </a:fld>
            <a:endParaRPr lang="fr-FR"/>
          </a:p>
        </p:txBody>
      </p:sp>
    </p:spTree>
    <p:extLst>
      <p:ext uri="{BB962C8B-B14F-4D97-AF65-F5344CB8AC3E}">
        <p14:creationId xmlns:p14="http://schemas.microsoft.com/office/powerpoint/2010/main" val="41447796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5006BD-CE76-4A1D-1912-C92DB8C404F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8127DD0-A723-A21C-545B-15857F585F1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19DB338-FCDB-0361-FA90-A79A0997B335}"/>
              </a:ext>
            </a:extLst>
          </p:cNvPr>
          <p:cNvSpPr>
            <a:spLocks noGrp="1"/>
          </p:cNvSpPr>
          <p:nvPr>
            <p:ph type="dt" sz="half" idx="10"/>
          </p:nvPr>
        </p:nvSpPr>
        <p:spPr/>
        <p:txBody>
          <a:bodyPr/>
          <a:lstStyle/>
          <a:p>
            <a:fld id="{54F1BF1E-D0AE-4B71-BB41-CE5B1E526546}" type="datetimeFigureOut">
              <a:rPr lang="fr-FR" smtClean="0"/>
              <a:t>20/08/2024</a:t>
            </a:fld>
            <a:endParaRPr lang="fr-FR"/>
          </a:p>
        </p:txBody>
      </p:sp>
      <p:sp>
        <p:nvSpPr>
          <p:cNvPr id="5" name="Espace réservé du pied de page 4">
            <a:extLst>
              <a:ext uri="{FF2B5EF4-FFF2-40B4-BE49-F238E27FC236}">
                <a16:creationId xmlns:a16="http://schemas.microsoft.com/office/drawing/2014/main" id="{C64324F3-9269-BC4B-5540-2E269FF9119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6CF415A-9B97-1030-9DC7-CD61C0457276}"/>
              </a:ext>
            </a:extLst>
          </p:cNvPr>
          <p:cNvSpPr>
            <a:spLocks noGrp="1"/>
          </p:cNvSpPr>
          <p:nvPr>
            <p:ph type="sldNum" sz="quarter" idx="12"/>
          </p:nvPr>
        </p:nvSpPr>
        <p:spPr/>
        <p:txBody>
          <a:bodyPr/>
          <a:lstStyle/>
          <a:p>
            <a:fld id="{C6A7D186-54BC-4D88-A5E6-121CE936A334}" type="slidenum">
              <a:rPr lang="fr-FR" smtClean="0"/>
              <a:t>‹N°›</a:t>
            </a:fld>
            <a:endParaRPr lang="fr-FR"/>
          </a:p>
        </p:txBody>
      </p:sp>
    </p:spTree>
    <p:extLst>
      <p:ext uri="{BB962C8B-B14F-4D97-AF65-F5344CB8AC3E}">
        <p14:creationId xmlns:p14="http://schemas.microsoft.com/office/powerpoint/2010/main" val="5016042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3220B06-0DAC-1449-18EF-BE15DC1D855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A5CC2C2-B1BD-A0BA-BA5F-10561E1CF70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040E2182-6ADA-759C-91D6-EB2635E64C5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739EE70-E8FB-86E2-64E5-739754F7D8A6}"/>
              </a:ext>
            </a:extLst>
          </p:cNvPr>
          <p:cNvSpPr>
            <a:spLocks noGrp="1"/>
          </p:cNvSpPr>
          <p:nvPr>
            <p:ph type="dt" sz="half" idx="10"/>
          </p:nvPr>
        </p:nvSpPr>
        <p:spPr/>
        <p:txBody>
          <a:bodyPr/>
          <a:lstStyle/>
          <a:p>
            <a:fld id="{54F1BF1E-D0AE-4B71-BB41-CE5B1E526546}" type="datetimeFigureOut">
              <a:rPr lang="fr-FR" smtClean="0"/>
              <a:t>20/08/2024</a:t>
            </a:fld>
            <a:endParaRPr lang="fr-FR"/>
          </a:p>
        </p:txBody>
      </p:sp>
      <p:sp>
        <p:nvSpPr>
          <p:cNvPr id="6" name="Espace réservé du pied de page 5">
            <a:extLst>
              <a:ext uri="{FF2B5EF4-FFF2-40B4-BE49-F238E27FC236}">
                <a16:creationId xmlns:a16="http://schemas.microsoft.com/office/drawing/2014/main" id="{532271D5-60E4-13E1-CB8E-FB9C1C769A1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8CC97C8-4970-9136-171B-6AB78EBE86A7}"/>
              </a:ext>
            </a:extLst>
          </p:cNvPr>
          <p:cNvSpPr>
            <a:spLocks noGrp="1"/>
          </p:cNvSpPr>
          <p:nvPr>
            <p:ph type="sldNum" sz="quarter" idx="12"/>
          </p:nvPr>
        </p:nvSpPr>
        <p:spPr/>
        <p:txBody>
          <a:bodyPr/>
          <a:lstStyle/>
          <a:p>
            <a:fld id="{C6A7D186-54BC-4D88-A5E6-121CE936A334}" type="slidenum">
              <a:rPr lang="fr-FR" smtClean="0"/>
              <a:t>‹N°›</a:t>
            </a:fld>
            <a:endParaRPr lang="fr-FR"/>
          </a:p>
        </p:txBody>
      </p:sp>
    </p:spTree>
    <p:extLst>
      <p:ext uri="{BB962C8B-B14F-4D97-AF65-F5344CB8AC3E}">
        <p14:creationId xmlns:p14="http://schemas.microsoft.com/office/powerpoint/2010/main" val="28220085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EEC38A-F919-21AC-4016-DB0815D24860}"/>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A325973-C875-EA96-BC89-561FF93710A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7A5C2F1-EE0E-4DC1-D335-2E1A30E8DA4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716D8AAF-FB3D-F4CD-B0BF-288C09B2114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F08AED91-AD7D-4895-61C1-6A7E883B505C}"/>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11083E64-42A8-908B-536E-DF578DE9C660}"/>
              </a:ext>
            </a:extLst>
          </p:cNvPr>
          <p:cNvSpPr>
            <a:spLocks noGrp="1"/>
          </p:cNvSpPr>
          <p:nvPr>
            <p:ph type="dt" sz="half" idx="10"/>
          </p:nvPr>
        </p:nvSpPr>
        <p:spPr/>
        <p:txBody>
          <a:bodyPr/>
          <a:lstStyle/>
          <a:p>
            <a:fld id="{54F1BF1E-D0AE-4B71-BB41-CE5B1E526546}" type="datetimeFigureOut">
              <a:rPr lang="fr-FR" smtClean="0"/>
              <a:t>20/08/2024</a:t>
            </a:fld>
            <a:endParaRPr lang="fr-FR"/>
          </a:p>
        </p:txBody>
      </p:sp>
      <p:sp>
        <p:nvSpPr>
          <p:cNvPr id="8" name="Espace réservé du pied de page 7">
            <a:extLst>
              <a:ext uri="{FF2B5EF4-FFF2-40B4-BE49-F238E27FC236}">
                <a16:creationId xmlns:a16="http://schemas.microsoft.com/office/drawing/2014/main" id="{4F54C34A-5FA4-5C0E-A960-F938F6A23ED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E84C73E-2EDC-8839-CEFF-1214F156F245}"/>
              </a:ext>
            </a:extLst>
          </p:cNvPr>
          <p:cNvSpPr>
            <a:spLocks noGrp="1"/>
          </p:cNvSpPr>
          <p:nvPr>
            <p:ph type="sldNum" sz="quarter" idx="12"/>
          </p:nvPr>
        </p:nvSpPr>
        <p:spPr/>
        <p:txBody>
          <a:bodyPr/>
          <a:lstStyle/>
          <a:p>
            <a:fld id="{C6A7D186-54BC-4D88-A5E6-121CE936A334}" type="slidenum">
              <a:rPr lang="fr-FR" smtClean="0"/>
              <a:t>‹N°›</a:t>
            </a:fld>
            <a:endParaRPr lang="fr-FR"/>
          </a:p>
        </p:txBody>
      </p:sp>
    </p:spTree>
    <p:extLst>
      <p:ext uri="{BB962C8B-B14F-4D97-AF65-F5344CB8AC3E}">
        <p14:creationId xmlns:p14="http://schemas.microsoft.com/office/powerpoint/2010/main" val="8870145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E43223-E6CF-DA02-0254-C73D27CADF8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0C49012-9A17-6CAC-09BF-9A6B288599D0}"/>
              </a:ext>
            </a:extLst>
          </p:cNvPr>
          <p:cNvSpPr>
            <a:spLocks noGrp="1"/>
          </p:cNvSpPr>
          <p:nvPr>
            <p:ph type="dt" sz="half" idx="10"/>
          </p:nvPr>
        </p:nvSpPr>
        <p:spPr/>
        <p:txBody>
          <a:bodyPr/>
          <a:lstStyle/>
          <a:p>
            <a:fld id="{54F1BF1E-D0AE-4B71-BB41-CE5B1E526546}" type="datetimeFigureOut">
              <a:rPr lang="fr-FR" smtClean="0"/>
              <a:t>20/08/2024</a:t>
            </a:fld>
            <a:endParaRPr lang="fr-FR"/>
          </a:p>
        </p:txBody>
      </p:sp>
      <p:sp>
        <p:nvSpPr>
          <p:cNvPr id="4" name="Espace réservé du pied de page 3">
            <a:extLst>
              <a:ext uri="{FF2B5EF4-FFF2-40B4-BE49-F238E27FC236}">
                <a16:creationId xmlns:a16="http://schemas.microsoft.com/office/drawing/2014/main" id="{A61289B1-2D27-8D7B-E5A4-25BE084213D7}"/>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3A21CFA7-F6AB-DBD6-5C67-B6861DE4753E}"/>
              </a:ext>
            </a:extLst>
          </p:cNvPr>
          <p:cNvSpPr>
            <a:spLocks noGrp="1"/>
          </p:cNvSpPr>
          <p:nvPr>
            <p:ph type="sldNum" sz="quarter" idx="12"/>
          </p:nvPr>
        </p:nvSpPr>
        <p:spPr/>
        <p:txBody>
          <a:bodyPr/>
          <a:lstStyle/>
          <a:p>
            <a:fld id="{C6A7D186-54BC-4D88-A5E6-121CE936A334}" type="slidenum">
              <a:rPr lang="fr-FR" smtClean="0"/>
              <a:t>‹N°›</a:t>
            </a:fld>
            <a:endParaRPr lang="fr-FR"/>
          </a:p>
        </p:txBody>
      </p:sp>
    </p:spTree>
    <p:extLst>
      <p:ext uri="{BB962C8B-B14F-4D97-AF65-F5344CB8AC3E}">
        <p14:creationId xmlns:p14="http://schemas.microsoft.com/office/powerpoint/2010/main" val="39147989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5A286CF-3C27-94BD-0F3A-2BBFB6A2119A}"/>
              </a:ext>
            </a:extLst>
          </p:cNvPr>
          <p:cNvSpPr>
            <a:spLocks noGrp="1"/>
          </p:cNvSpPr>
          <p:nvPr>
            <p:ph type="dt" sz="half" idx="10"/>
          </p:nvPr>
        </p:nvSpPr>
        <p:spPr/>
        <p:txBody>
          <a:bodyPr/>
          <a:lstStyle/>
          <a:p>
            <a:fld id="{54F1BF1E-D0AE-4B71-BB41-CE5B1E526546}" type="datetimeFigureOut">
              <a:rPr lang="fr-FR" smtClean="0"/>
              <a:t>20/08/2024</a:t>
            </a:fld>
            <a:endParaRPr lang="fr-FR"/>
          </a:p>
        </p:txBody>
      </p:sp>
      <p:sp>
        <p:nvSpPr>
          <p:cNvPr id="3" name="Espace réservé du pied de page 2">
            <a:extLst>
              <a:ext uri="{FF2B5EF4-FFF2-40B4-BE49-F238E27FC236}">
                <a16:creationId xmlns:a16="http://schemas.microsoft.com/office/drawing/2014/main" id="{6A85281E-55DD-668B-265C-6880C8D796E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7A3C10C-3446-5E32-2504-A4C7F41C7D1B}"/>
              </a:ext>
            </a:extLst>
          </p:cNvPr>
          <p:cNvSpPr>
            <a:spLocks noGrp="1"/>
          </p:cNvSpPr>
          <p:nvPr>
            <p:ph type="sldNum" sz="quarter" idx="12"/>
          </p:nvPr>
        </p:nvSpPr>
        <p:spPr/>
        <p:txBody>
          <a:bodyPr/>
          <a:lstStyle/>
          <a:p>
            <a:fld id="{C6A7D186-54BC-4D88-A5E6-121CE936A334}" type="slidenum">
              <a:rPr lang="fr-FR" smtClean="0"/>
              <a:t>‹N°›</a:t>
            </a:fld>
            <a:endParaRPr lang="fr-FR"/>
          </a:p>
        </p:txBody>
      </p:sp>
    </p:spTree>
    <p:extLst>
      <p:ext uri="{BB962C8B-B14F-4D97-AF65-F5344CB8AC3E}">
        <p14:creationId xmlns:p14="http://schemas.microsoft.com/office/powerpoint/2010/main" val="42151483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CAAFCEA-898B-5EF2-C44B-7D1861CE3C9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325900F6-F57A-A283-9436-976F80E6F4E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E1F2FC5-5FE6-5A95-6D1F-8F8616B911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6A1C127-6099-8427-9EC5-D9B0D77BDF1B}"/>
              </a:ext>
            </a:extLst>
          </p:cNvPr>
          <p:cNvSpPr>
            <a:spLocks noGrp="1"/>
          </p:cNvSpPr>
          <p:nvPr>
            <p:ph type="dt" sz="half" idx="10"/>
          </p:nvPr>
        </p:nvSpPr>
        <p:spPr/>
        <p:txBody>
          <a:bodyPr/>
          <a:lstStyle/>
          <a:p>
            <a:fld id="{54F1BF1E-D0AE-4B71-BB41-CE5B1E526546}" type="datetimeFigureOut">
              <a:rPr lang="fr-FR" smtClean="0"/>
              <a:t>20/08/2024</a:t>
            </a:fld>
            <a:endParaRPr lang="fr-FR"/>
          </a:p>
        </p:txBody>
      </p:sp>
      <p:sp>
        <p:nvSpPr>
          <p:cNvPr id="6" name="Espace réservé du pied de page 5">
            <a:extLst>
              <a:ext uri="{FF2B5EF4-FFF2-40B4-BE49-F238E27FC236}">
                <a16:creationId xmlns:a16="http://schemas.microsoft.com/office/drawing/2014/main" id="{B0401019-7CB0-A0F2-6FDD-0B4394F901C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6EEBEB4-E61E-11FD-1A82-7D2B95F91C33}"/>
              </a:ext>
            </a:extLst>
          </p:cNvPr>
          <p:cNvSpPr>
            <a:spLocks noGrp="1"/>
          </p:cNvSpPr>
          <p:nvPr>
            <p:ph type="sldNum" sz="quarter" idx="12"/>
          </p:nvPr>
        </p:nvSpPr>
        <p:spPr/>
        <p:txBody>
          <a:bodyPr/>
          <a:lstStyle/>
          <a:p>
            <a:fld id="{C6A7D186-54BC-4D88-A5E6-121CE936A334}" type="slidenum">
              <a:rPr lang="fr-FR" smtClean="0"/>
              <a:t>‹N°›</a:t>
            </a:fld>
            <a:endParaRPr lang="fr-FR"/>
          </a:p>
        </p:txBody>
      </p:sp>
    </p:spTree>
    <p:extLst>
      <p:ext uri="{BB962C8B-B14F-4D97-AF65-F5344CB8AC3E}">
        <p14:creationId xmlns:p14="http://schemas.microsoft.com/office/powerpoint/2010/main" val="9974903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69460C2-2FF5-1FE7-9811-DD2C109EBA3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F7C3DAA-5D93-BC3F-5DCA-ACA57D2A53B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CD0FE69D-4994-278B-554F-87FD509878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3209169-61BF-CF09-19EF-4DFA30CFFD73}"/>
              </a:ext>
            </a:extLst>
          </p:cNvPr>
          <p:cNvSpPr>
            <a:spLocks noGrp="1"/>
          </p:cNvSpPr>
          <p:nvPr>
            <p:ph type="dt" sz="half" idx="10"/>
          </p:nvPr>
        </p:nvSpPr>
        <p:spPr/>
        <p:txBody>
          <a:bodyPr/>
          <a:lstStyle/>
          <a:p>
            <a:fld id="{54F1BF1E-D0AE-4B71-BB41-CE5B1E526546}" type="datetimeFigureOut">
              <a:rPr lang="fr-FR" smtClean="0"/>
              <a:t>20/08/2024</a:t>
            </a:fld>
            <a:endParaRPr lang="fr-FR"/>
          </a:p>
        </p:txBody>
      </p:sp>
      <p:sp>
        <p:nvSpPr>
          <p:cNvPr id="6" name="Espace réservé du pied de page 5">
            <a:extLst>
              <a:ext uri="{FF2B5EF4-FFF2-40B4-BE49-F238E27FC236}">
                <a16:creationId xmlns:a16="http://schemas.microsoft.com/office/drawing/2014/main" id="{19EFFBEF-3984-8195-A486-AFC22E956ED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CCA9911-DD2F-4A86-2033-6E6D8EC71843}"/>
              </a:ext>
            </a:extLst>
          </p:cNvPr>
          <p:cNvSpPr>
            <a:spLocks noGrp="1"/>
          </p:cNvSpPr>
          <p:nvPr>
            <p:ph type="sldNum" sz="quarter" idx="12"/>
          </p:nvPr>
        </p:nvSpPr>
        <p:spPr/>
        <p:txBody>
          <a:bodyPr/>
          <a:lstStyle/>
          <a:p>
            <a:fld id="{C6A7D186-54BC-4D88-A5E6-121CE936A334}" type="slidenum">
              <a:rPr lang="fr-FR" smtClean="0"/>
              <a:t>‹N°›</a:t>
            </a:fld>
            <a:endParaRPr lang="fr-FR"/>
          </a:p>
        </p:txBody>
      </p:sp>
    </p:spTree>
    <p:extLst>
      <p:ext uri="{BB962C8B-B14F-4D97-AF65-F5344CB8AC3E}">
        <p14:creationId xmlns:p14="http://schemas.microsoft.com/office/powerpoint/2010/main" val="23958428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74212BB-0612-01A2-F992-F83BAC75786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D4F1309-A598-128D-BE53-D1509BB19D8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506C3E1-ABAA-B893-0636-7E63F2589F4E}"/>
              </a:ext>
            </a:extLst>
          </p:cNvPr>
          <p:cNvSpPr>
            <a:spLocks noGrp="1"/>
          </p:cNvSpPr>
          <p:nvPr>
            <p:ph type="dt" sz="half" idx="10"/>
          </p:nvPr>
        </p:nvSpPr>
        <p:spPr/>
        <p:txBody>
          <a:bodyPr/>
          <a:lstStyle/>
          <a:p>
            <a:fld id="{54F1BF1E-D0AE-4B71-BB41-CE5B1E526546}" type="datetimeFigureOut">
              <a:rPr lang="fr-FR" smtClean="0"/>
              <a:t>20/08/2024</a:t>
            </a:fld>
            <a:endParaRPr lang="fr-FR"/>
          </a:p>
        </p:txBody>
      </p:sp>
      <p:sp>
        <p:nvSpPr>
          <p:cNvPr id="5" name="Espace réservé du pied de page 4">
            <a:extLst>
              <a:ext uri="{FF2B5EF4-FFF2-40B4-BE49-F238E27FC236}">
                <a16:creationId xmlns:a16="http://schemas.microsoft.com/office/drawing/2014/main" id="{CDE62AC4-D13D-89E7-F79C-22456A7AE55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1F73DB7-B1F2-1436-3B6C-9FD474CEFBA2}"/>
              </a:ext>
            </a:extLst>
          </p:cNvPr>
          <p:cNvSpPr>
            <a:spLocks noGrp="1"/>
          </p:cNvSpPr>
          <p:nvPr>
            <p:ph type="sldNum" sz="quarter" idx="12"/>
          </p:nvPr>
        </p:nvSpPr>
        <p:spPr/>
        <p:txBody>
          <a:bodyPr/>
          <a:lstStyle/>
          <a:p>
            <a:fld id="{C6A7D186-54BC-4D88-A5E6-121CE936A334}" type="slidenum">
              <a:rPr lang="fr-FR" smtClean="0"/>
              <a:t>‹N°›</a:t>
            </a:fld>
            <a:endParaRPr lang="fr-FR"/>
          </a:p>
        </p:txBody>
      </p:sp>
    </p:spTree>
    <p:extLst>
      <p:ext uri="{BB962C8B-B14F-4D97-AF65-F5344CB8AC3E}">
        <p14:creationId xmlns:p14="http://schemas.microsoft.com/office/powerpoint/2010/main" val="9387702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641B544-A6D4-C6DB-2C0C-E9165A4786E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17E794C-1F3F-C6F6-996F-169E85A51C8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84C4F55-3C98-0BD3-57D7-DC471CFA8646}"/>
              </a:ext>
            </a:extLst>
          </p:cNvPr>
          <p:cNvSpPr>
            <a:spLocks noGrp="1"/>
          </p:cNvSpPr>
          <p:nvPr>
            <p:ph type="dt" sz="half" idx="10"/>
          </p:nvPr>
        </p:nvSpPr>
        <p:spPr/>
        <p:txBody>
          <a:bodyPr/>
          <a:lstStyle/>
          <a:p>
            <a:fld id="{54F1BF1E-D0AE-4B71-BB41-CE5B1E526546}" type="datetimeFigureOut">
              <a:rPr lang="fr-FR" smtClean="0"/>
              <a:t>20/08/2024</a:t>
            </a:fld>
            <a:endParaRPr lang="fr-FR"/>
          </a:p>
        </p:txBody>
      </p:sp>
      <p:sp>
        <p:nvSpPr>
          <p:cNvPr id="5" name="Espace réservé du pied de page 4">
            <a:extLst>
              <a:ext uri="{FF2B5EF4-FFF2-40B4-BE49-F238E27FC236}">
                <a16:creationId xmlns:a16="http://schemas.microsoft.com/office/drawing/2014/main" id="{82C55CBD-F1AC-8C5F-82C7-4EF7855CF81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6A8A994-9A8A-8E48-2B4D-E3040C5BE9D1}"/>
              </a:ext>
            </a:extLst>
          </p:cNvPr>
          <p:cNvSpPr>
            <a:spLocks noGrp="1"/>
          </p:cNvSpPr>
          <p:nvPr>
            <p:ph type="sldNum" sz="quarter" idx="12"/>
          </p:nvPr>
        </p:nvSpPr>
        <p:spPr/>
        <p:txBody>
          <a:bodyPr/>
          <a:lstStyle/>
          <a:p>
            <a:fld id="{C6A7D186-54BC-4D88-A5E6-121CE936A334}" type="slidenum">
              <a:rPr lang="fr-FR" smtClean="0"/>
              <a:t>‹N°›</a:t>
            </a:fld>
            <a:endParaRPr lang="fr-FR"/>
          </a:p>
        </p:txBody>
      </p:sp>
    </p:spTree>
    <p:extLst>
      <p:ext uri="{BB962C8B-B14F-4D97-AF65-F5344CB8AC3E}">
        <p14:creationId xmlns:p14="http://schemas.microsoft.com/office/powerpoint/2010/main" val="36490517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70183C8-DD97-928E-A51E-E8051E5A14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87A7E31-8D59-26F8-A3A5-354C11F89A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E1002D1-5D19-5911-2C31-4CDC8DA46B7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4F1BF1E-D0AE-4B71-BB41-CE5B1E526546}" type="datetimeFigureOut">
              <a:rPr lang="fr-FR" smtClean="0"/>
              <a:t>20/08/2024</a:t>
            </a:fld>
            <a:endParaRPr lang="fr-FR"/>
          </a:p>
        </p:txBody>
      </p:sp>
      <p:sp>
        <p:nvSpPr>
          <p:cNvPr id="5" name="Espace réservé du pied de page 4">
            <a:extLst>
              <a:ext uri="{FF2B5EF4-FFF2-40B4-BE49-F238E27FC236}">
                <a16:creationId xmlns:a16="http://schemas.microsoft.com/office/drawing/2014/main" id="{06647AF1-63C8-3BA5-57B4-39E332C0B46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9E57928-89F3-24A9-A859-009CED9D10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6A7D186-54BC-4D88-A5E6-121CE936A334}" type="slidenum">
              <a:rPr lang="fr-FR" smtClean="0"/>
              <a:t>‹N°›</a:t>
            </a:fld>
            <a:endParaRPr lang="fr-FR"/>
          </a:p>
        </p:txBody>
      </p:sp>
    </p:spTree>
    <p:extLst>
      <p:ext uri="{BB962C8B-B14F-4D97-AF65-F5344CB8AC3E}">
        <p14:creationId xmlns:p14="http://schemas.microsoft.com/office/powerpoint/2010/main" val="24969528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palmier&#10;&#10;Description générée automatiquement">
            <a:extLst>
              <a:ext uri="{FF2B5EF4-FFF2-40B4-BE49-F238E27FC236}">
                <a16:creationId xmlns:a16="http://schemas.microsoft.com/office/drawing/2014/main" id="{DD58D264-6819-ECBA-F0D9-45AD478A20D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50054" y="189000"/>
            <a:ext cx="4491891"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BEB477D-601D-57C9-2C28-B962B5B07205}"/>
              </a:ext>
            </a:extLst>
          </p:cNvPr>
          <p:cNvSpPr txBox="1"/>
          <p:nvPr/>
        </p:nvSpPr>
        <p:spPr>
          <a:xfrm>
            <a:off x="8530936" y="3206134"/>
            <a:ext cx="3661064" cy="1569660"/>
          </a:xfrm>
          <a:prstGeom prst="rect">
            <a:avLst/>
          </a:prstGeom>
          <a:noFill/>
        </p:spPr>
        <p:txBody>
          <a:bodyPr wrap="square" rtlCol="0">
            <a:spAutoFit/>
          </a:bodyPr>
          <a:lstStyle/>
          <a:p>
            <a:r>
              <a:rPr lang="fr-FR" sz="2400" b="1" dirty="0" err="1">
                <a:solidFill>
                  <a:srgbClr val="FFFF00"/>
                </a:solidFill>
              </a:rPr>
              <a:t>Basílica</a:t>
            </a:r>
            <a:r>
              <a:rPr lang="fr-FR" sz="2400" b="1" dirty="0">
                <a:solidFill>
                  <a:srgbClr val="FFFF00"/>
                </a:solidFill>
              </a:rPr>
              <a:t> </a:t>
            </a:r>
            <a:r>
              <a:rPr lang="fr-FR" sz="2400" b="1" dirty="0" err="1">
                <a:solidFill>
                  <a:srgbClr val="FFFF00"/>
                </a:solidFill>
              </a:rPr>
              <a:t>Menor</a:t>
            </a:r>
            <a:r>
              <a:rPr lang="fr-FR" sz="2400" b="1" dirty="0">
                <a:solidFill>
                  <a:srgbClr val="FFFF00"/>
                </a:solidFill>
              </a:rPr>
              <a:t>, </a:t>
            </a:r>
            <a:r>
              <a:rPr lang="fr-FR" sz="2400" b="1" dirty="0" err="1">
                <a:solidFill>
                  <a:srgbClr val="FFFF00"/>
                </a:solidFill>
              </a:rPr>
              <a:t>Complejo</a:t>
            </a:r>
            <a:r>
              <a:rPr lang="fr-FR" sz="2400" b="1" dirty="0">
                <a:solidFill>
                  <a:srgbClr val="FFFF00"/>
                </a:solidFill>
              </a:rPr>
              <a:t> </a:t>
            </a:r>
            <a:r>
              <a:rPr lang="fr-FR" sz="2400" b="1" dirty="0" err="1">
                <a:solidFill>
                  <a:srgbClr val="FFFF00"/>
                </a:solidFill>
              </a:rPr>
              <a:t>Administrativo</a:t>
            </a:r>
            <a:r>
              <a:rPr lang="fr-FR" sz="2400" b="1" dirty="0">
                <a:solidFill>
                  <a:srgbClr val="FFFF00"/>
                </a:solidFill>
              </a:rPr>
              <a:t>, </a:t>
            </a:r>
            <a:r>
              <a:rPr lang="fr-FR" sz="2400" b="1" dirty="0" err="1">
                <a:solidFill>
                  <a:srgbClr val="FFFF00"/>
                </a:solidFill>
              </a:rPr>
              <a:t>Hotel</a:t>
            </a:r>
            <a:r>
              <a:rPr lang="fr-FR" sz="2400" b="1" dirty="0">
                <a:solidFill>
                  <a:srgbClr val="FFFF00"/>
                </a:solidFill>
              </a:rPr>
              <a:t> </a:t>
            </a:r>
            <a:r>
              <a:rPr lang="fr-FR" sz="2400" b="1" dirty="0" err="1">
                <a:solidFill>
                  <a:srgbClr val="FFFF00"/>
                </a:solidFill>
              </a:rPr>
              <a:t>Ceballos</a:t>
            </a:r>
            <a:r>
              <a:rPr lang="fr-FR" sz="2400" b="1" dirty="0">
                <a:solidFill>
                  <a:srgbClr val="FFFF00"/>
                </a:solidFill>
              </a:rPr>
              <a:t>, </a:t>
            </a:r>
            <a:r>
              <a:rPr lang="fr-FR" sz="2400" b="1" dirty="0" err="1">
                <a:solidFill>
                  <a:srgbClr val="FFFF00"/>
                </a:solidFill>
              </a:rPr>
              <a:t>University</a:t>
            </a:r>
            <a:r>
              <a:rPr lang="fr-FR" sz="2400" b="1" dirty="0">
                <a:solidFill>
                  <a:srgbClr val="FFFF00"/>
                </a:solidFill>
              </a:rPr>
              <a:t> Hall</a:t>
            </a:r>
          </a:p>
        </p:txBody>
      </p:sp>
      <p:sp>
        <p:nvSpPr>
          <p:cNvPr id="2" name="ZoneTexte 1">
            <a:extLst>
              <a:ext uri="{FF2B5EF4-FFF2-40B4-BE49-F238E27FC236}">
                <a16:creationId xmlns:a16="http://schemas.microsoft.com/office/drawing/2014/main" id="{8727B1F6-0807-ED5B-F376-F7BEDD8D5402}"/>
              </a:ext>
            </a:extLst>
          </p:cNvPr>
          <p:cNvSpPr txBox="1"/>
          <p:nvPr/>
        </p:nvSpPr>
        <p:spPr>
          <a:xfrm>
            <a:off x="8625963" y="999916"/>
            <a:ext cx="3566037" cy="523220"/>
          </a:xfrm>
          <a:prstGeom prst="rect">
            <a:avLst/>
          </a:prstGeom>
          <a:noFill/>
        </p:spPr>
        <p:txBody>
          <a:bodyPr wrap="square" rtlCol="0">
            <a:spAutoFit/>
          </a:bodyPr>
          <a:lstStyle/>
          <a:p>
            <a:r>
              <a:rPr lang="fr-FR" sz="2800" b="1" dirty="0">
                <a:solidFill>
                  <a:srgbClr val="FFFF00"/>
                </a:solidFill>
              </a:rPr>
              <a:t>Colima - Mexique</a:t>
            </a:r>
          </a:p>
        </p:txBody>
      </p:sp>
    </p:spTree>
    <p:extLst>
      <p:ext uri="{BB962C8B-B14F-4D97-AF65-F5344CB8AC3E}">
        <p14:creationId xmlns:p14="http://schemas.microsoft.com/office/powerpoint/2010/main" val="8235992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sndAc>
          <p:stSnd loop="1">
            <p:snd r:embed="rId2" name="Cuba L.A. - Guantanamera.wav"/>
          </p:stSnd>
        </p:sndAc>
      </p:transition>
    </mc:Choice>
    <mc:Fallback>
      <p:transition spd="slow" advClick="0" advTm="8000">
        <p:fade/>
        <p:sndAc>
          <p:stSnd loop="1">
            <p:snd r:embed="rId2" name="Cuba L.A. - Guantanamera.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D558C0F-DBF6-7111-1F2C-ECF3D707C969}"/>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Colima ( prononciation espagnole : [</a:t>
            </a:r>
            <a:r>
              <a:rPr lang="fr-FR" sz="3200" b="1" dirty="0" err="1">
                <a:solidFill>
                  <a:srgbClr val="FFFF00"/>
                </a:solidFill>
              </a:rPr>
              <a:t>koˈlima</a:t>
            </a:r>
            <a:r>
              <a:rPr lang="fr-FR" sz="3200" b="1" dirty="0">
                <a:solidFill>
                  <a:srgbClr val="FFFF00"/>
                </a:solidFill>
              </a:rPr>
              <a:t>] ⓘ ), en forme longue l'État libre et souverain de Colima(en espagnol :</a:t>
            </a:r>
            <a:r>
              <a:rPr lang="fr-FR" sz="3200" b="1" dirty="0" err="1">
                <a:solidFill>
                  <a:srgbClr val="FFFF00"/>
                </a:solidFill>
              </a:rPr>
              <a:t>Estado</a:t>
            </a:r>
            <a:r>
              <a:rPr lang="fr-FR" sz="3200" b="1" dirty="0">
                <a:solidFill>
                  <a:srgbClr val="FFFF00"/>
                </a:solidFill>
              </a:rPr>
              <a:t> Libre y </a:t>
            </a:r>
            <a:r>
              <a:rPr lang="fr-FR" sz="3200" b="1" dirty="0" err="1">
                <a:solidFill>
                  <a:srgbClr val="FFFF00"/>
                </a:solidFill>
              </a:rPr>
              <a:t>Soberano</a:t>
            </a:r>
            <a:r>
              <a:rPr lang="fr-FR" sz="3200" b="1" dirty="0">
                <a:solidFill>
                  <a:srgbClr val="FFFF00"/>
                </a:solidFill>
              </a:rPr>
              <a:t> de Colima), est l'un des 31 États qui composent les32 entités </a:t>
            </a:r>
            <a:r>
              <a:rPr lang="fr-FR" sz="3200" b="1" dirty="0" err="1">
                <a:solidFill>
                  <a:srgbClr val="FFFF00"/>
                </a:solidFill>
              </a:rPr>
              <a:t>fédéralesduMexique</a:t>
            </a:r>
            <a:r>
              <a:rPr lang="fr-FR" sz="3200" b="1" dirty="0">
                <a:solidFill>
                  <a:srgbClr val="FFFF00"/>
                </a:solidFill>
              </a:rPr>
              <a:t>. Il partage son nom avec sa capitale et ville </a:t>
            </a:r>
            <a:r>
              <a:rPr lang="fr-FR" sz="3200" b="1" dirty="0" err="1">
                <a:solidFill>
                  <a:srgbClr val="FFFF00"/>
                </a:solidFill>
              </a:rPr>
              <a:t>principale,Colima</a:t>
            </a:r>
            <a:r>
              <a:rPr lang="fr-FR" sz="3200" b="1" dirty="0">
                <a:solidFill>
                  <a:srgbClr val="FFFF00"/>
                </a:solidFill>
              </a:rPr>
              <a:t>.</a:t>
            </a:r>
          </a:p>
          <a:p>
            <a:pPr algn="ctr"/>
            <a:endParaRPr lang="fr-FR" sz="3200" b="1" dirty="0">
              <a:solidFill>
                <a:srgbClr val="FFFF00"/>
              </a:solidFill>
            </a:endParaRPr>
          </a:p>
          <a:p>
            <a:pPr algn="ctr"/>
            <a:r>
              <a:rPr lang="fr-FR" sz="3200" b="1" dirty="0">
                <a:solidFill>
                  <a:srgbClr val="FFFF00"/>
                </a:solidFill>
              </a:rPr>
              <a:t>Colima est un petit État de l'ouest du Mexique, situé sur la côte centrale du Pacifique, et qui comprend les quatre îles océaniques de </a:t>
            </a:r>
            <a:r>
              <a:rPr lang="fr-FR" sz="3200" b="1" dirty="0" err="1">
                <a:solidFill>
                  <a:srgbClr val="FFFF00"/>
                </a:solidFill>
              </a:rPr>
              <a:t>Revillagigedo</a:t>
            </a:r>
            <a:r>
              <a:rPr lang="fr-FR" sz="3200" b="1" dirty="0">
                <a:solidFill>
                  <a:srgbClr val="FFFF00"/>
                </a:solidFill>
              </a:rPr>
              <a:t> . Le Colima continental partage des frontières avec les États de Jalisco et de Michoacán . Outre la capitale Colima, les principales villes sont Manzanillo et </a:t>
            </a:r>
            <a:r>
              <a:rPr lang="fr-FR" sz="3200" b="1" dirty="0" err="1">
                <a:solidFill>
                  <a:srgbClr val="FFFF00"/>
                </a:solidFill>
              </a:rPr>
              <a:t>Tecomán</a:t>
            </a:r>
            <a:r>
              <a:rPr lang="fr-FR" sz="3200" b="1" dirty="0">
                <a:solidFill>
                  <a:srgbClr val="FFFF00"/>
                </a:solidFill>
              </a:rPr>
              <a:t> . Colima est le quatrième plus petit État du Mexique et possède la plus petite population, mais possède l'un des niveaux de vie les plus élevés du pays et le taux de chômage le plus bas.</a:t>
            </a:r>
          </a:p>
        </p:txBody>
      </p:sp>
    </p:spTree>
    <p:extLst>
      <p:ext uri="{BB962C8B-B14F-4D97-AF65-F5344CB8AC3E}">
        <p14:creationId xmlns:p14="http://schemas.microsoft.com/office/powerpoint/2010/main" val="24820996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nature, paysage, volcan, montagne&#10;&#10;Description générée automatiquement">
            <a:extLst>
              <a:ext uri="{FF2B5EF4-FFF2-40B4-BE49-F238E27FC236}">
                <a16:creationId xmlns:a16="http://schemas.microsoft.com/office/drawing/2014/main" id="{0614AA7A-B93E-DD94-DEF8-970DC69851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67099" y="279000"/>
            <a:ext cx="8389127" cy="6300000"/>
          </a:xfrm>
          <a:prstGeom prst="rect">
            <a:avLst/>
          </a:prstGeom>
          <a:effectLst>
            <a:softEdge rad="635000"/>
          </a:effectLst>
        </p:spPr>
      </p:pic>
      <p:sp>
        <p:nvSpPr>
          <p:cNvPr id="6" name="ZoneTexte 5">
            <a:extLst>
              <a:ext uri="{FF2B5EF4-FFF2-40B4-BE49-F238E27FC236}">
                <a16:creationId xmlns:a16="http://schemas.microsoft.com/office/drawing/2014/main" id="{9098B01F-CAB4-0617-B0EA-452B6D9A5BE9}"/>
              </a:ext>
            </a:extLst>
          </p:cNvPr>
          <p:cNvSpPr txBox="1"/>
          <p:nvPr/>
        </p:nvSpPr>
        <p:spPr>
          <a:xfrm>
            <a:off x="737755" y="3429000"/>
            <a:ext cx="2587336" cy="830997"/>
          </a:xfrm>
          <a:prstGeom prst="rect">
            <a:avLst/>
          </a:prstGeom>
          <a:noFill/>
        </p:spPr>
        <p:txBody>
          <a:bodyPr wrap="square" rtlCol="0">
            <a:spAutoFit/>
          </a:bodyPr>
          <a:lstStyle/>
          <a:p>
            <a:r>
              <a:rPr lang="fr-FR" sz="2400" b="1">
                <a:solidFill>
                  <a:srgbClr val="FFFF00"/>
                </a:solidFill>
              </a:rPr>
              <a:t> Vue aérienne du volcan Colima.</a:t>
            </a:r>
            <a:endParaRPr lang="fr-FR" sz="2400" b="1" dirty="0">
              <a:solidFill>
                <a:srgbClr val="FFFF00"/>
              </a:solidFill>
            </a:endParaRPr>
          </a:p>
        </p:txBody>
      </p:sp>
    </p:spTree>
    <p:extLst>
      <p:ext uri="{BB962C8B-B14F-4D97-AF65-F5344CB8AC3E}">
        <p14:creationId xmlns:p14="http://schemas.microsoft.com/office/powerpoint/2010/main" val="8120405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montagne, nature&#10;&#10;Description générée automatiquement">
            <a:extLst>
              <a:ext uri="{FF2B5EF4-FFF2-40B4-BE49-F238E27FC236}">
                <a16:creationId xmlns:a16="http://schemas.microsoft.com/office/drawing/2014/main" id="{80746905-4685-3C6E-F473-A88ECB59F7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75084"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BBB48ACC-4729-319C-F12D-BB78929D3D1F}"/>
              </a:ext>
            </a:extLst>
          </p:cNvPr>
          <p:cNvSpPr txBox="1"/>
          <p:nvPr/>
        </p:nvSpPr>
        <p:spPr>
          <a:xfrm>
            <a:off x="9108268" y="279000"/>
            <a:ext cx="2820496" cy="4893647"/>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massif volcanique de Colima : le Nevado de Colima à gauche et le </a:t>
            </a:r>
            <a:r>
              <a:rPr lang="fr-FR" sz="2400" b="1" dirty="0" err="1">
                <a:solidFill>
                  <a:srgbClr val="FFFF00"/>
                </a:solidFill>
              </a:rPr>
              <a:t>Volcán</a:t>
            </a:r>
            <a:r>
              <a:rPr lang="fr-FR" sz="2400" b="1" dirty="0">
                <a:solidFill>
                  <a:srgbClr val="FFFF00"/>
                </a:solidFill>
              </a:rPr>
              <a:t> de Colima à droite.</a:t>
            </a:r>
          </a:p>
        </p:txBody>
      </p:sp>
    </p:spTree>
    <p:extLst>
      <p:ext uri="{BB962C8B-B14F-4D97-AF65-F5344CB8AC3E}">
        <p14:creationId xmlns:p14="http://schemas.microsoft.com/office/powerpoint/2010/main" val="12378838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arbre, fumée&#10;&#10;Description générée automatiquement">
            <a:extLst>
              <a:ext uri="{FF2B5EF4-FFF2-40B4-BE49-F238E27FC236}">
                <a16:creationId xmlns:a16="http://schemas.microsoft.com/office/drawing/2014/main" id="{B75009B2-8443-84BB-AA5E-832E4B977F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11977" y="279000"/>
            <a:ext cx="9453603" cy="6300000"/>
          </a:xfrm>
          <a:prstGeom prst="rect">
            <a:avLst/>
          </a:prstGeom>
          <a:effectLst>
            <a:softEdge rad="635000"/>
          </a:effectLst>
        </p:spPr>
      </p:pic>
      <p:sp>
        <p:nvSpPr>
          <p:cNvPr id="4" name="ZoneTexte 3">
            <a:extLst>
              <a:ext uri="{FF2B5EF4-FFF2-40B4-BE49-F238E27FC236}">
                <a16:creationId xmlns:a16="http://schemas.microsoft.com/office/drawing/2014/main" id="{4494B9EE-DCCF-3888-21DA-5372FC4CF916}"/>
              </a:ext>
            </a:extLst>
          </p:cNvPr>
          <p:cNvSpPr txBox="1"/>
          <p:nvPr/>
        </p:nvSpPr>
        <p:spPr>
          <a:xfrm>
            <a:off x="213552" y="279000"/>
            <a:ext cx="2119745" cy="4524315"/>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Panache de cendres émis par le volcan le 17 décembre 2016.</a:t>
            </a:r>
          </a:p>
        </p:txBody>
      </p:sp>
    </p:spTree>
    <p:extLst>
      <p:ext uri="{BB962C8B-B14F-4D97-AF65-F5344CB8AC3E}">
        <p14:creationId xmlns:p14="http://schemas.microsoft.com/office/powerpoint/2010/main" val="10836176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norama, ciel, plein air, nature&#10;&#10;Description générée automatiquement">
            <a:extLst>
              <a:ext uri="{FF2B5EF4-FFF2-40B4-BE49-F238E27FC236}">
                <a16:creationId xmlns:a16="http://schemas.microsoft.com/office/drawing/2014/main" id="{E8D0669B-2898-5A5D-0C64-38F1716CA0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000" y="2489751"/>
            <a:ext cx="11736000" cy="1878497"/>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D805F92-3562-1DB4-CBBF-950EF9687E14}"/>
              </a:ext>
            </a:extLst>
          </p:cNvPr>
          <p:cNvSpPr txBox="1"/>
          <p:nvPr/>
        </p:nvSpPr>
        <p:spPr>
          <a:xfrm>
            <a:off x="2267726" y="4157582"/>
            <a:ext cx="8198427" cy="1569660"/>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Vue panoramique depuis l'observatoire volcanologique sur le Nevado de Colima avec le </a:t>
            </a:r>
            <a:r>
              <a:rPr lang="fr-FR" sz="2400" b="1" dirty="0" err="1">
                <a:solidFill>
                  <a:srgbClr val="FFFF00"/>
                </a:solidFill>
              </a:rPr>
              <a:t>Volcán</a:t>
            </a:r>
            <a:r>
              <a:rPr lang="fr-FR" sz="2400" b="1" dirty="0">
                <a:solidFill>
                  <a:srgbClr val="FFFF00"/>
                </a:solidFill>
              </a:rPr>
              <a:t> de Colima au centre en direction du sud.</a:t>
            </a:r>
          </a:p>
        </p:txBody>
      </p:sp>
    </p:spTree>
    <p:extLst>
      <p:ext uri="{BB962C8B-B14F-4D97-AF65-F5344CB8AC3E}">
        <p14:creationId xmlns:p14="http://schemas.microsoft.com/office/powerpoint/2010/main" val="30653875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montagne, arbre&#10;&#10;Description générée automatiquement">
            <a:extLst>
              <a:ext uri="{FF2B5EF4-FFF2-40B4-BE49-F238E27FC236}">
                <a16:creationId xmlns:a16="http://schemas.microsoft.com/office/drawing/2014/main" id="{A7CBDE9A-6608-E0C6-CF46-140EB8D6624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6000" y="189000"/>
            <a:ext cx="4320000"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629F0E4-15CC-7F3D-EB8D-34EC86B4507F}"/>
              </a:ext>
            </a:extLst>
          </p:cNvPr>
          <p:cNvSpPr txBox="1"/>
          <p:nvPr/>
        </p:nvSpPr>
        <p:spPr>
          <a:xfrm>
            <a:off x="8425474" y="980089"/>
            <a:ext cx="3522518"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Vue sur les volcans depuis le lac </a:t>
            </a:r>
            <a:r>
              <a:rPr lang="fr-FR" sz="2400" b="1" dirty="0" err="1">
                <a:solidFill>
                  <a:srgbClr val="FFFF00"/>
                </a:solidFill>
              </a:rPr>
              <a:t>Carrizalillos</a:t>
            </a:r>
            <a:endParaRPr lang="fr-FR" sz="2400" b="1" dirty="0">
              <a:solidFill>
                <a:srgbClr val="FFFF00"/>
              </a:solidFill>
            </a:endParaRPr>
          </a:p>
        </p:txBody>
      </p:sp>
    </p:spTree>
    <p:extLst>
      <p:ext uri="{BB962C8B-B14F-4D97-AF65-F5344CB8AC3E}">
        <p14:creationId xmlns:p14="http://schemas.microsoft.com/office/powerpoint/2010/main" val="27433165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montagne&#10;&#10;Description générée automatiquement">
            <a:extLst>
              <a:ext uri="{FF2B5EF4-FFF2-40B4-BE49-F238E27FC236}">
                <a16:creationId xmlns:a16="http://schemas.microsoft.com/office/drawing/2014/main" id="{CB8E015F-6042-4BE3-F966-E97E52C820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6" cy="6300000"/>
          </a:xfrm>
          <a:prstGeom prst="rect">
            <a:avLst/>
          </a:prstGeom>
          <a:effectLst>
            <a:softEdge rad="317500"/>
          </a:effectLst>
        </p:spPr>
      </p:pic>
      <p:sp>
        <p:nvSpPr>
          <p:cNvPr id="4" name="ZoneTexte 3">
            <a:extLst>
              <a:ext uri="{FF2B5EF4-FFF2-40B4-BE49-F238E27FC236}">
                <a16:creationId xmlns:a16="http://schemas.microsoft.com/office/drawing/2014/main" id="{1AF24940-1D79-DC63-8EC4-09F20617B836}"/>
              </a:ext>
            </a:extLst>
          </p:cNvPr>
          <p:cNvSpPr txBox="1"/>
          <p:nvPr/>
        </p:nvSpPr>
        <p:spPr>
          <a:xfrm>
            <a:off x="3879392" y="4380041"/>
            <a:ext cx="5746173"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Vue d'un volcan depuis </a:t>
            </a:r>
            <a:r>
              <a:rPr lang="fr-FR" sz="2400" b="1" dirty="0" err="1">
                <a:solidFill>
                  <a:srgbClr val="FFFF00"/>
                </a:solidFill>
              </a:rPr>
              <a:t>Comala</a:t>
            </a:r>
            <a:endParaRPr lang="fr-FR" sz="2400" b="1" dirty="0">
              <a:solidFill>
                <a:srgbClr val="FFFF00"/>
              </a:solidFill>
            </a:endParaRPr>
          </a:p>
        </p:txBody>
      </p:sp>
    </p:spTree>
    <p:extLst>
      <p:ext uri="{BB962C8B-B14F-4D97-AF65-F5344CB8AC3E}">
        <p14:creationId xmlns:p14="http://schemas.microsoft.com/office/powerpoint/2010/main" val="31123112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rive, ciel, nuage&#10;&#10;Description générée automatiquement">
            <a:extLst>
              <a:ext uri="{FF2B5EF4-FFF2-40B4-BE49-F238E27FC236}">
                <a16:creationId xmlns:a16="http://schemas.microsoft.com/office/drawing/2014/main" id="{2927C3B8-445F-0E48-AA9D-9AE8FB9B83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89076"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EBE5E5AD-4EBD-F5A7-B3F8-C2B6A5D03089}"/>
              </a:ext>
            </a:extLst>
          </p:cNvPr>
          <p:cNvSpPr txBox="1"/>
          <p:nvPr/>
        </p:nvSpPr>
        <p:spPr>
          <a:xfrm>
            <a:off x="1209645" y="3502573"/>
            <a:ext cx="3072203" cy="1200329"/>
          </a:xfrm>
          <a:prstGeom prst="rect">
            <a:avLst/>
          </a:prstGeom>
          <a:noFill/>
        </p:spPr>
        <p:txBody>
          <a:bodyPr wrap="square" rtlCol="0">
            <a:spAutoFit/>
          </a:bodyPr>
          <a:lstStyle/>
          <a:p>
            <a:r>
              <a:rPr lang="fr-FR" sz="2400" b="1">
                <a:solidFill>
                  <a:srgbClr val="FFFF00"/>
                </a:solidFill>
              </a:rPr>
              <a:t>Plage de La Audiencia à Manzanillo</a:t>
            </a:r>
            <a:endParaRPr lang="fr-FR" sz="2400" b="1" dirty="0">
              <a:solidFill>
                <a:srgbClr val="FFFF00"/>
              </a:solidFill>
            </a:endParaRPr>
          </a:p>
        </p:txBody>
      </p:sp>
    </p:spTree>
    <p:extLst>
      <p:ext uri="{BB962C8B-B14F-4D97-AF65-F5344CB8AC3E}">
        <p14:creationId xmlns:p14="http://schemas.microsoft.com/office/powerpoint/2010/main" val="25156250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nuage&#10;&#10;Description générée automatiquement">
            <a:extLst>
              <a:ext uri="{FF2B5EF4-FFF2-40B4-BE49-F238E27FC236}">
                <a16:creationId xmlns:a16="http://schemas.microsoft.com/office/drawing/2014/main" id="{015EE1AE-2BF8-5A3E-8E23-F7313CA5296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2717"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D8798134-31B6-B8C5-A159-3D60B7AF5439}"/>
              </a:ext>
            </a:extLst>
          </p:cNvPr>
          <p:cNvSpPr txBox="1"/>
          <p:nvPr/>
        </p:nvSpPr>
        <p:spPr>
          <a:xfrm>
            <a:off x="8733022" y="3429000"/>
            <a:ext cx="2722418" cy="461665"/>
          </a:xfrm>
          <a:prstGeom prst="rect">
            <a:avLst/>
          </a:prstGeom>
          <a:noFill/>
        </p:spPr>
        <p:txBody>
          <a:bodyPr wrap="square" rtlCol="0">
            <a:spAutoFit/>
          </a:bodyPr>
          <a:lstStyle/>
          <a:p>
            <a:r>
              <a:rPr lang="fr-FR" sz="2400" b="1">
                <a:solidFill>
                  <a:srgbClr val="FFFF00"/>
                </a:solidFill>
              </a:rPr>
              <a:t>Manzanillo</a:t>
            </a:r>
            <a:endParaRPr lang="fr-FR" sz="2400" b="1" dirty="0">
              <a:solidFill>
                <a:srgbClr val="FFFF00"/>
              </a:solidFill>
            </a:endParaRPr>
          </a:p>
        </p:txBody>
      </p:sp>
    </p:spTree>
    <p:extLst>
      <p:ext uri="{BB962C8B-B14F-4D97-AF65-F5344CB8AC3E}">
        <p14:creationId xmlns:p14="http://schemas.microsoft.com/office/powerpoint/2010/main" val="21769512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anc, plante, ciel&#10;&#10;Description générée automatiquement">
            <a:extLst>
              <a:ext uri="{FF2B5EF4-FFF2-40B4-BE49-F238E27FC236}">
                <a16:creationId xmlns:a16="http://schemas.microsoft.com/office/drawing/2014/main" id="{73CF63BD-67AB-2900-DC2C-1530124426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81005"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A5F590B9-A53C-AD8C-D2AD-FDF6100153BC}"/>
              </a:ext>
            </a:extLst>
          </p:cNvPr>
          <p:cNvSpPr txBox="1"/>
          <p:nvPr/>
        </p:nvSpPr>
        <p:spPr>
          <a:xfrm>
            <a:off x="595745" y="1232338"/>
            <a:ext cx="2919846"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Ville de Villa de </a:t>
            </a:r>
            <a:r>
              <a:rPr lang="fr-FR" sz="2400" b="1" dirty="0" err="1">
                <a:solidFill>
                  <a:srgbClr val="FFFF00"/>
                </a:solidFill>
              </a:rPr>
              <a:t>Álvarez</a:t>
            </a:r>
            <a:endParaRPr lang="fr-FR" sz="2400" b="1" dirty="0">
              <a:solidFill>
                <a:srgbClr val="FFFF00"/>
              </a:solidFill>
            </a:endParaRPr>
          </a:p>
        </p:txBody>
      </p:sp>
    </p:spTree>
    <p:extLst>
      <p:ext uri="{BB962C8B-B14F-4D97-AF65-F5344CB8AC3E}">
        <p14:creationId xmlns:p14="http://schemas.microsoft.com/office/powerpoint/2010/main" val="4553775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B3FBDE6C-A431-660A-FFFC-FD5903A3BC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4474" y="352572"/>
            <a:ext cx="9409562" cy="6300000"/>
          </a:xfrm>
          <a:prstGeom prst="rect">
            <a:avLst/>
          </a:prstGeom>
          <a:effectLst>
            <a:softEdge rad="317500"/>
          </a:effectLst>
        </p:spPr>
      </p:pic>
      <p:sp>
        <p:nvSpPr>
          <p:cNvPr id="4" name="ZoneTexte 3">
            <a:extLst>
              <a:ext uri="{FF2B5EF4-FFF2-40B4-BE49-F238E27FC236}">
                <a16:creationId xmlns:a16="http://schemas.microsoft.com/office/drawing/2014/main" id="{E4AFC2B5-75EF-33C8-C7E0-8ADCB3604DAA}"/>
              </a:ext>
            </a:extLst>
          </p:cNvPr>
          <p:cNvSpPr txBox="1"/>
          <p:nvPr/>
        </p:nvSpPr>
        <p:spPr>
          <a:xfrm>
            <a:off x="9896891" y="1109797"/>
            <a:ext cx="205098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Colima</a:t>
            </a:r>
          </a:p>
        </p:txBody>
      </p:sp>
    </p:spTree>
    <p:extLst>
      <p:ext uri="{BB962C8B-B14F-4D97-AF65-F5344CB8AC3E}">
        <p14:creationId xmlns:p14="http://schemas.microsoft.com/office/powerpoint/2010/main" val="30669011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bâtiment, tente&#10;&#10;Description générée automatiquement">
            <a:extLst>
              <a:ext uri="{FF2B5EF4-FFF2-40B4-BE49-F238E27FC236}">
                <a16:creationId xmlns:a16="http://schemas.microsoft.com/office/drawing/2014/main" id="{0B9126BD-3552-10D3-9D76-6A263BB805E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72660" y="279000"/>
            <a:ext cx="9634268" cy="6300000"/>
          </a:xfrm>
          <a:prstGeom prst="rect">
            <a:avLst/>
          </a:prstGeom>
          <a:effectLst>
            <a:softEdge rad="635000"/>
          </a:effectLst>
        </p:spPr>
      </p:pic>
      <p:sp>
        <p:nvSpPr>
          <p:cNvPr id="4" name="ZoneTexte 3">
            <a:extLst>
              <a:ext uri="{FF2B5EF4-FFF2-40B4-BE49-F238E27FC236}">
                <a16:creationId xmlns:a16="http://schemas.microsoft.com/office/drawing/2014/main" id="{759A8776-70BC-6C82-5E09-28CEAB9F83A4}"/>
              </a:ext>
            </a:extLst>
          </p:cNvPr>
          <p:cNvSpPr txBox="1"/>
          <p:nvPr/>
        </p:nvSpPr>
        <p:spPr>
          <a:xfrm>
            <a:off x="5867400" y="3821522"/>
            <a:ext cx="8853055"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err="1">
                <a:solidFill>
                  <a:srgbClr val="FFFF00"/>
                </a:solidFill>
              </a:rPr>
              <a:t>Tecomán</a:t>
            </a:r>
            <a:endParaRPr lang="fr-FR" sz="2400" b="1" dirty="0">
              <a:solidFill>
                <a:srgbClr val="FFFF00"/>
              </a:solidFill>
            </a:endParaRPr>
          </a:p>
        </p:txBody>
      </p:sp>
    </p:spTree>
    <p:extLst>
      <p:ext uri="{BB962C8B-B14F-4D97-AF65-F5344CB8AC3E}">
        <p14:creationId xmlns:p14="http://schemas.microsoft.com/office/powerpoint/2010/main" val="35631280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bâtiment&#10;&#10;Description générée automatiquement">
            <a:extLst>
              <a:ext uri="{FF2B5EF4-FFF2-40B4-BE49-F238E27FC236}">
                <a16:creationId xmlns:a16="http://schemas.microsoft.com/office/drawing/2014/main" id="{0EBA9D9E-612F-C558-DDA1-215AED7221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74108" y="189000"/>
            <a:ext cx="4338072"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C9655EA-2467-A0E6-4BEC-2A73980094CF}"/>
              </a:ext>
            </a:extLst>
          </p:cNvPr>
          <p:cNvSpPr txBox="1"/>
          <p:nvPr/>
        </p:nvSpPr>
        <p:spPr>
          <a:xfrm>
            <a:off x="218646" y="1256225"/>
            <a:ext cx="3906981"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Place et église à </a:t>
            </a:r>
            <a:r>
              <a:rPr lang="fr-FR" sz="2400" b="1" dirty="0" err="1">
                <a:solidFill>
                  <a:srgbClr val="FFFF00"/>
                </a:solidFill>
              </a:rPr>
              <a:t>Comala</a:t>
            </a:r>
            <a:endParaRPr lang="fr-FR" sz="2400" b="1" dirty="0">
              <a:solidFill>
                <a:srgbClr val="FFFF00"/>
              </a:solidFill>
            </a:endParaRPr>
          </a:p>
        </p:txBody>
      </p:sp>
    </p:spTree>
    <p:extLst>
      <p:ext uri="{BB962C8B-B14F-4D97-AF65-F5344CB8AC3E}">
        <p14:creationId xmlns:p14="http://schemas.microsoft.com/office/powerpoint/2010/main" val="24349684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eubles, bleu, chaise, intérieur&#10;&#10;Description générée automatiquement">
            <a:extLst>
              <a:ext uri="{FF2B5EF4-FFF2-40B4-BE49-F238E27FC236}">
                <a16:creationId xmlns:a16="http://schemas.microsoft.com/office/drawing/2014/main" id="{FB55C82B-33B8-C18C-C978-FB6EDB3D85F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88232" y="376849"/>
            <a:ext cx="8400000" cy="6300000"/>
          </a:xfrm>
          <a:prstGeom prst="rect">
            <a:avLst/>
          </a:prstGeom>
          <a:effectLst>
            <a:softEdge rad="635000"/>
          </a:effectLst>
        </p:spPr>
      </p:pic>
      <p:sp>
        <p:nvSpPr>
          <p:cNvPr id="4" name="ZoneTexte 3">
            <a:extLst>
              <a:ext uri="{FF2B5EF4-FFF2-40B4-BE49-F238E27FC236}">
                <a16:creationId xmlns:a16="http://schemas.microsoft.com/office/drawing/2014/main" id="{8EEA9F06-5B09-E676-F9EB-F2FDDA456349}"/>
              </a:ext>
            </a:extLst>
          </p:cNvPr>
          <p:cNvSpPr txBox="1"/>
          <p:nvPr/>
        </p:nvSpPr>
        <p:spPr>
          <a:xfrm>
            <a:off x="3500541" y="3710391"/>
            <a:ext cx="7496987"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Exemple de mobilier de style </a:t>
            </a:r>
            <a:r>
              <a:rPr lang="fr-FR" sz="2400" b="1" dirty="0" err="1">
                <a:solidFill>
                  <a:srgbClr val="FFFF00"/>
                </a:solidFill>
              </a:rPr>
              <a:t>Rangeliano</a:t>
            </a:r>
            <a:endParaRPr lang="fr-FR" sz="2400" b="1" dirty="0">
              <a:solidFill>
                <a:srgbClr val="FFFF00"/>
              </a:solidFill>
            </a:endParaRPr>
          </a:p>
        </p:txBody>
      </p:sp>
    </p:spTree>
    <p:extLst>
      <p:ext uri="{BB962C8B-B14F-4D97-AF65-F5344CB8AC3E}">
        <p14:creationId xmlns:p14="http://schemas.microsoft.com/office/powerpoint/2010/main" val="35743977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nuit, fenêtre, ciel&#10;&#10;Description générée automatiquement">
            <a:extLst>
              <a:ext uri="{FF2B5EF4-FFF2-40B4-BE49-F238E27FC236}">
                <a16:creationId xmlns:a16="http://schemas.microsoft.com/office/drawing/2014/main" id="{94CDFA3F-076C-A2D1-82AE-D87B798D97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9862" y="279000"/>
            <a:ext cx="8400000" cy="6300000"/>
          </a:xfrm>
          <a:prstGeom prst="rect">
            <a:avLst/>
          </a:prstGeom>
          <a:effectLst>
            <a:softEdge rad="317500"/>
          </a:effectLst>
        </p:spPr>
      </p:pic>
      <p:sp>
        <p:nvSpPr>
          <p:cNvPr id="6" name="ZoneTexte 5">
            <a:extLst>
              <a:ext uri="{FF2B5EF4-FFF2-40B4-BE49-F238E27FC236}">
                <a16:creationId xmlns:a16="http://schemas.microsoft.com/office/drawing/2014/main" id="{31B1B1AE-85DC-EA9C-5F2F-0D5E65FD7BE9}"/>
              </a:ext>
            </a:extLst>
          </p:cNvPr>
          <p:cNvSpPr txBox="1"/>
          <p:nvPr/>
        </p:nvSpPr>
        <p:spPr>
          <a:xfrm>
            <a:off x="9264433" y="1193936"/>
            <a:ext cx="2643787"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Palais du Gouvernement</a:t>
            </a:r>
          </a:p>
        </p:txBody>
      </p:sp>
    </p:spTree>
    <p:extLst>
      <p:ext uri="{BB962C8B-B14F-4D97-AF65-F5344CB8AC3E}">
        <p14:creationId xmlns:p14="http://schemas.microsoft.com/office/powerpoint/2010/main" val="11120664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rive, nature&#10;&#10;Description générée automatiquement">
            <a:extLst>
              <a:ext uri="{FF2B5EF4-FFF2-40B4-BE49-F238E27FC236}">
                <a16:creationId xmlns:a16="http://schemas.microsoft.com/office/drawing/2014/main" id="{65EEB798-EB81-0259-9BB0-517BA02015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91136" y="202500"/>
            <a:ext cx="8604000" cy="6453000"/>
          </a:xfrm>
          <a:prstGeom prst="rect">
            <a:avLst/>
          </a:prstGeom>
          <a:effectLst>
            <a:softEdge rad="635000"/>
          </a:effectLst>
        </p:spPr>
      </p:pic>
      <p:sp>
        <p:nvSpPr>
          <p:cNvPr id="4" name="ZoneTexte 3">
            <a:extLst>
              <a:ext uri="{FF2B5EF4-FFF2-40B4-BE49-F238E27FC236}">
                <a16:creationId xmlns:a16="http://schemas.microsoft.com/office/drawing/2014/main" id="{49B19DBF-F455-CFAA-88E8-D04DA9350A6A}"/>
              </a:ext>
            </a:extLst>
          </p:cNvPr>
          <p:cNvSpPr txBox="1"/>
          <p:nvPr/>
        </p:nvSpPr>
        <p:spPr>
          <a:xfrm>
            <a:off x="386732" y="1203792"/>
            <a:ext cx="2961409"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Plage de Santiago à Manzanillo</a:t>
            </a:r>
          </a:p>
        </p:txBody>
      </p:sp>
    </p:spTree>
    <p:extLst>
      <p:ext uri="{BB962C8B-B14F-4D97-AF65-F5344CB8AC3E}">
        <p14:creationId xmlns:p14="http://schemas.microsoft.com/office/powerpoint/2010/main" val="19838647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ransport, embarcation, plein air, eau&#10;&#10;Description générée automatiquement">
            <a:extLst>
              <a:ext uri="{FF2B5EF4-FFF2-40B4-BE49-F238E27FC236}">
                <a16:creationId xmlns:a16="http://schemas.microsoft.com/office/drawing/2014/main" id="{A6CC9B02-E949-58B6-21C7-54735961BF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4703"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C84F139C-5B8A-CF63-A4BA-14C90B8E2F0A}"/>
              </a:ext>
            </a:extLst>
          </p:cNvPr>
          <p:cNvSpPr txBox="1"/>
          <p:nvPr/>
        </p:nvSpPr>
        <p:spPr>
          <a:xfrm>
            <a:off x="9114703" y="1063842"/>
            <a:ext cx="2855624"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MS  Reine Victoria à Manzanillo</a:t>
            </a:r>
          </a:p>
        </p:txBody>
      </p:sp>
    </p:spTree>
    <p:extLst>
      <p:ext uri="{BB962C8B-B14F-4D97-AF65-F5344CB8AC3E}">
        <p14:creationId xmlns:p14="http://schemas.microsoft.com/office/powerpoint/2010/main" val="14847582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lac&#10;&#10;Description générée automatiquement">
            <a:extLst>
              <a:ext uri="{FF2B5EF4-FFF2-40B4-BE49-F238E27FC236}">
                <a16:creationId xmlns:a16="http://schemas.microsoft.com/office/drawing/2014/main" id="{74905F36-6420-01C0-44C5-B675AB02C1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22491" y="279000"/>
            <a:ext cx="9453599" cy="6300000"/>
          </a:xfrm>
          <a:prstGeom prst="rect">
            <a:avLst/>
          </a:prstGeom>
          <a:effectLst>
            <a:softEdge rad="635000"/>
          </a:effectLst>
        </p:spPr>
      </p:pic>
      <p:sp>
        <p:nvSpPr>
          <p:cNvPr id="4" name="ZoneTexte 3">
            <a:extLst>
              <a:ext uri="{FF2B5EF4-FFF2-40B4-BE49-F238E27FC236}">
                <a16:creationId xmlns:a16="http://schemas.microsoft.com/office/drawing/2014/main" id="{CA07414B-EEF3-59A9-E3CC-8B8CF19522E1}"/>
              </a:ext>
            </a:extLst>
          </p:cNvPr>
          <p:cNvSpPr txBox="1"/>
          <p:nvPr/>
        </p:nvSpPr>
        <p:spPr>
          <a:xfrm>
            <a:off x="450750" y="1036607"/>
            <a:ext cx="2171700"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Port de Manzanillo</a:t>
            </a:r>
          </a:p>
        </p:txBody>
      </p:sp>
    </p:spTree>
    <p:extLst>
      <p:ext uri="{BB962C8B-B14F-4D97-AF65-F5344CB8AC3E}">
        <p14:creationId xmlns:p14="http://schemas.microsoft.com/office/powerpoint/2010/main" val="21963593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herbe, ciel&#10;&#10;Description générée automatiquement">
            <a:extLst>
              <a:ext uri="{FF2B5EF4-FFF2-40B4-BE49-F238E27FC236}">
                <a16:creationId xmlns:a16="http://schemas.microsoft.com/office/drawing/2014/main" id="{3B12E68A-B879-C0EB-A305-9E77C3746C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87928"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2E1F4CDF-47FF-4B44-5906-F65EC443D695}"/>
              </a:ext>
            </a:extLst>
          </p:cNvPr>
          <p:cNvSpPr txBox="1"/>
          <p:nvPr/>
        </p:nvSpPr>
        <p:spPr>
          <a:xfrm>
            <a:off x="3987603" y="3754820"/>
            <a:ext cx="7782791"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Aéroport </a:t>
            </a:r>
            <a:r>
              <a:rPr lang="fr-FR" sz="2400" b="1" dirty="0" err="1">
                <a:solidFill>
                  <a:srgbClr val="FFFF00"/>
                </a:solidFill>
              </a:rPr>
              <a:t>Playa</a:t>
            </a:r>
            <a:r>
              <a:rPr lang="fr-FR" sz="2400" b="1" dirty="0">
                <a:solidFill>
                  <a:srgbClr val="FFFF00"/>
                </a:solidFill>
              </a:rPr>
              <a:t> de </a:t>
            </a:r>
            <a:r>
              <a:rPr lang="fr-FR" sz="2400" b="1" dirty="0" err="1">
                <a:solidFill>
                  <a:srgbClr val="FFFF00"/>
                </a:solidFill>
              </a:rPr>
              <a:t>Oro</a:t>
            </a:r>
            <a:r>
              <a:rPr lang="fr-FR" sz="2400" b="1" dirty="0">
                <a:solidFill>
                  <a:srgbClr val="FFFF00"/>
                </a:solidFill>
              </a:rPr>
              <a:t> à Manzanillo</a:t>
            </a:r>
          </a:p>
        </p:txBody>
      </p:sp>
    </p:spTree>
    <p:extLst>
      <p:ext uri="{BB962C8B-B14F-4D97-AF65-F5344CB8AC3E}">
        <p14:creationId xmlns:p14="http://schemas.microsoft.com/office/powerpoint/2010/main" val="12985964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Ruines, Site archéologique&#10;&#10;Description générée automatiquement">
            <a:extLst>
              <a:ext uri="{FF2B5EF4-FFF2-40B4-BE49-F238E27FC236}">
                <a16:creationId xmlns:a16="http://schemas.microsoft.com/office/drawing/2014/main" id="{05D4EE93-A312-EDDE-7F95-C9646DA38D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6687"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5C358BAD-12D0-6A09-C8E6-9FCB36478C5C}"/>
              </a:ext>
            </a:extLst>
          </p:cNvPr>
          <p:cNvSpPr txBox="1"/>
          <p:nvPr/>
        </p:nvSpPr>
        <p:spPr>
          <a:xfrm>
            <a:off x="8884949" y="3117034"/>
            <a:ext cx="2960932" cy="830997"/>
          </a:xfrm>
          <a:prstGeom prst="rect">
            <a:avLst/>
          </a:prstGeom>
          <a:noFill/>
        </p:spPr>
        <p:txBody>
          <a:bodyPr wrap="square" rtlCol="0">
            <a:spAutoFit/>
          </a:bodyPr>
          <a:lstStyle/>
          <a:p>
            <a:r>
              <a:rPr lang="fr-FR" sz="2400" b="1">
                <a:solidFill>
                  <a:srgbClr val="FFFF00"/>
                </a:solidFill>
              </a:rPr>
              <a:t>Pyramide de La Campana</a:t>
            </a:r>
            <a:endParaRPr lang="fr-FR" sz="2400" b="1" dirty="0">
              <a:solidFill>
                <a:srgbClr val="FFFF00"/>
              </a:solidFill>
            </a:endParaRPr>
          </a:p>
        </p:txBody>
      </p:sp>
    </p:spTree>
    <p:extLst>
      <p:ext uri="{BB962C8B-B14F-4D97-AF65-F5344CB8AC3E}">
        <p14:creationId xmlns:p14="http://schemas.microsoft.com/office/powerpoint/2010/main" val="38362867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architecture, propriété, Biens immobiliers&#10;&#10;Description générée automatiquement">
            <a:extLst>
              <a:ext uri="{FF2B5EF4-FFF2-40B4-BE49-F238E27FC236}">
                <a16:creationId xmlns:a16="http://schemas.microsoft.com/office/drawing/2014/main" id="{36AD2F6F-1862-E4E7-4FB3-3DAB30F024B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898885"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8E656FA4-3800-8659-34E8-E2FA4C8EAB5D}"/>
              </a:ext>
            </a:extLst>
          </p:cNvPr>
          <p:cNvSpPr txBox="1"/>
          <p:nvPr/>
        </p:nvSpPr>
        <p:spPr>
          <a:xfrm>
            <a:off x="520980" y="2452877"/>
            <a:ext cx="2587336" cy="2308324"/>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Salle universitaire de Colima "Coronel Pedro Torres Ortiz"</a:t>
            </a:r>
          </a:p>
        </p:txBody>
      </p:sp>
    </p:spTree>
    <p:extLst>
      <p:ext uri="{BB962C8B-B14F-4D97-AF65-F5344CB8AC3E}">
        <p14:creationId xmlns:p14="http://schemas.microsoft.com/office/powerpoint/2010/main" val="21011250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chitecture médiévale&#10;&#10;Description générée automatiquement">
            <a:extLst>
              <a:ext uri="{FF2B5EF4-FFF2-40B4-BE49-F238E27FC236}">
                <a16:creationId xmlns:a16="http://schemas.microsoft.com/office/drawing/2014/main" id="{8AE56B65-5AA3-7292-0D2A-36D934B587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10945" y="189000"/>
            <a:ext cx="4338072"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78D944B-A6FB-7A2B-DF26-E189AC2181CB}"/>
              </a:ext>
            </a:extLst>
          </p:cNvPr>
          <p:cNvSpPr txBox="1"/>
          <p:nvPr/>
        </p:nvSpPr>
        <p:spPr>
          <a:xfrm>
            <a:off x="8312726" y="1229114"/>
            <a:ext cx="3879273"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solidFill>
                  <a:srgbClr val="FFFF00"/>
                </a:solidFill>
              </a:rPr>
              <a:t>Façade de la cathédrale de Colima au Mexique</a:t>
            </a:r>
          </a:p>
        </p:txBody>
      </p:sp>
    </p:spTree>
    <p:extLst>
      <p:ext uri="{BB962C8B-B14F-4D97-AF65-F5344CB8AC3E}">
        <p14:creationId xmlns:p14="http://schemas.microsoft.com/office/powerpoint/2010/main" val="18672378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voie, scène&#10;&#10;Description générée automatiquement">
            <a:extLst>
              <a:ext uri="{FF2B5EF4-FFF2-40B4-BE49-F238E27FC236}">
                <a16:creationId xmlns:a16="http://schemas.microsoft.com/office/drawing/2014/main" id="{E67172A4-9D50-9578-39FB-FA2E2DAD56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42477" y="189000"/>
            <a:ext cx="4338074"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1B89F3A-C1EA-8D53-2DD4-7D81798D562B}"/>
              </a:ext>
            </a:extLst>
          </p:cNvPr>
          <p:cNvSpPr txBox="1"/>
          <p:nvPr/>
        </p:nvSpPr>
        <p:spPr>
          <a:xfrm>
            <a:off x="0" y="920849"/>
            <a:ext cx="3564082" cy="3785652"/>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Rue Madero dans la ville de Colima, avec la cathédrale en arrière-plan</a:t>
            </a:r>
          </a:p>
        </p:txBody>
      </p:sp>
    </p:spTree>
    <p:extLst>
      <p:ext uri="{BB962C8B-B14F-4D97-AF65-F5344CB8AC3E}">
        <p14:creationId xmlns:p14="http://schemas.microsoft.com/office/powerpoint/2010/main" val="8635188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voiture&#10;&#10;Description générée automatiquement">
            <a:extLst>
              <a:ext uri="{FF2B5EF4-FFF2-40B4-BE49-F238E27FC236}">
                <a16:creationId xmlns:a16="http://schemas.microsoft.com/office/drawing/2014/main" id="{BE9FD4EE-7D10-799D-7F4F-B23227712E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26966" y="189000"/>
            <a:ext cx="4338067"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A3AFC82-D739-73F4-2824-492A5E9E10F6}"/>
              </a:ext>
            </a:extLst>
          </p:cNvPr>
          <p:cNvSpPr txBox="1"/>
          <p:nvPr/>
        </p:nvSpPr>
        <p:spPr>
          <a:xfrm>
            <a:off x="8275543" y="771435"/>
            <a:ext cx="3640282"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Église des rues Carranza et Medina à Colima, Mexique</a:t>
            </a:r>
          </a:p>
        </p:txBody>
      </p:sp>
    </p:spTree>
    <p:extLst>
      <p:ext uri="{BB962C8B-B14F-4D97-AF65-F5344CB8AC3E}">
        <p14:creationId xmlns:p14="http://schemas.microsoft.com/office/powerpoint/2010/main" val="15837118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ciel, Aménagement paysager&#10;&#10;Description générée automatiquement">
            <a:extLst>
              <a:ext uri="{FF2B5EF4-FFF2-40B4-BE49-F238E27FC236}">
                <a16:creationId xmlns:a16="http://schemas.microsoft.com/office/drawing/2014/main" id="{35B8289A-17AA-B417-20B1-EBDC71EDBC9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1282" y="279000"/>
            <a:ext cx="9509435" cy="6300000"/>
          </a:xfrm>
          <a:prstGeom prst="rect">
            <a:avLst/>
          </a:prstGeom>
          <a:effectLst>
            <a:softEdge rad="635000"/>
          </a:effectLst>
        </p:spPr>
      </p:pic>
      <p:sp>
        <p:nvSpPr>
          <p:cNvPr id="4" name="ZoneTexte 3">
            <a:extLst>
              <a:ext uri="{FF2B5EF4-FFF2-40B4-BE49-F238E27FC236}">
                <a16:creationId xmlns:a16="http://schemas.microsoft.com/office/drawing/2014/main" id="{7C92454D-343F-2610-CD72-C61547655250}"/>
              </a:ext>
            </a:extLst>
          </p:cNvPr>
          <p:cNvSpPr txBox="1"/>
          <p:nvPr/>
        </p:nvSpPr>
        <p:spPr>
          <a:xfrm>
            <a:off x="731664" y="3901344"/>
            <a:ext cx="11460336"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Jardin libre dans la ville de Colima, capitale de l'État homonyme du Mexique</a:t>
            </a:r>
          </a:p>
        </p:txBody>
      </p:sp>
    </p:spTree>
    <p:extLst>
      <p:ext uri="{BB962C8B-B14F-4D97-AF65-F5344CB8AC3E}">
        <p14:creationId xmlns:p14="http://schemas.microsoft.com/office/powerpoint/2010/main" val="6153065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maison&#10;&#10;Description générée automatiquement">
            <a:extLst>
              <a:ext uri="{FF2B5EF4-FFF2-40B4-BE49-F238E27FC236}">
                <a16:creationId xmlns:a16="http://schemas.microsoft.com/office/drawing/2014/main" id="{15FD2388-26B7-0A8F-9F91-508DAF669E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2000" y="738353"/>
            <a:ext cx="11088000" cy="5544000"/>
          </a:xfrm>
          <a:prstGeom prst="rect">
            <a:avLst/>
          </a:prstGeom>
          <a:effectLst>
            <a:softEdge rad="317500"/>
          </a:effectLst>
        </p:spPr>
      </p:pic>
      <p:sp>
        <p:nvSpPr>
          <p:cNvPr id="4" name="ZoneTexte 3">
            <a:extLst>
              <a:ext uri="{FF2B5EF4-FFF2-40B4-BE49-F238E27FC236}">
                <a16:creationId xmlns:a16="http://schemas.microsoft.com/office/drawing/2014/main" id="{CBDFB297-1276-9DCC-60CE-35ADA513525F}"/>
              </a:ext>
            </a:extLst>
          </p:cNvPr>
          <p:cNvSpPr txBox="1"/>
          <p:nvPr/>
        </p:nvSpPr>
        <p:spPr>
          <a:xfrm>
            <a:off x="4782446" y="6051520"/>
            <a:ext cx="8250382" cy="461665"/>
          </a:xfrm>
          <a:prstGeom prst="rect">
            <a:avLst/>
          </a:prstGeom>
          <a:noFill/>
        </p:spPr>
        <p:txBody>
          <a:bodyPr wrap="square" rtlCol="0">
            <a:spAutoFit/>
          </a:bodyPr>
          <a:lstStyle/>
          <a:p>
            <a:r>
              <a:rPr lang="fr-FR" sz="2400" b="1">
                <a:solidFill>
                  <a:srgbClr val="FFFF00"/>
                </a:solidFill>
              </a:rPr>
              <a:t>la ville de Colima</a:t>
            </a:r>
            <a:endParaRPr lang="fr-FR" sz="2400" b="1" dirty="0">
              <a:solidFill>
                <a:srgbClr val="FFFF00"/>
              </a:solidFill>
            </a:endParaRPr>
          </a:p>
        </p:txBody>
      </p:sp>
    </p:spTree>
    <p:extLst>
      <p:ext uri="{BB962C8B-B14F-4D97-AF65-F5344CB8AC3E}">
        <p14:creationId xmlns:p14="http://schemas.microsoft.com/office/powerpoint/2010/main" val="8692795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palmier&#10;&#10;Description générée automatiquement">
            <a:extLst>
              <a:ext uri="{FF2B5EF4-FFF2-40B4-BE49-F238E27FC236}">
                <a16:creationId xmlns:a16="http://schemas.microsoft.com/office/drawing/2014/main" id="{FC5CFB39-D4B4-BB50-CE69-F6CDE5EC7F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4704" y="1444500"/>
            <a:ext cx="5292000" cy="3969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DD448C0-9B68-3D33-604D-AECEF61ABBA0}"/>
              </a:ext>
            </a:extLst>
          </p:cNvPr>
          <p:cNvSpPr txBox="1"/>
          <p:nvPr/>
        </p:nvSpPr>
        <p:spPr>
          <a:xfrm>
            <a:off x="1240022" y="3239814"/>
            <a:ext cx="5995554"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Aéroport Miguel de la Madrid</a:t>
            </a:r>
          </a:p>
        </p:txBody>
      </p:sp>
      <p:pic>
        <p:nvPicPr>
          <p:cNvPr id="6" name="Image 5" descr="Une image contenant plein air, plante, table, meubles&#10;&#10;Description générée automatiquement">
            <a:extLst>
              <a:ext uri="{FF2B5EF4-FFF2-40B4-BE49-F238E27FC236}">
                <a16:creationId xmlns:a16="http://schemas.microsoft.com/office/drawing/2014/main" id="{9DC0BB16-D8F7-1C26-19F7-DE48DC082C1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66691" y="1593000"/>
            <a:ext cx="4896000" cy="3672000"/>
          </a:xfrm>
          <a:prstGeom prst="rect">
            <a:avLst/>
          </a:prstGeom>
          <a:ln w="889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1F869AEB-11D7-01D5-85D3-5DFD61AEBF9E}"/>
              </a:ext>
            </a:extLst>
          </p:cNvPr>
          <p:cNvSpPr txBox="1"/>
          <p:nvPr/>
        </p:nvSpPr>
        <p:spPr>
          <a:xfrm>
            <a:off x="7235576" y="1131335"/>
            <a:ext cx="5033292" cy="461665"/>
          </a:xfrm>
          <a:prstGeom prst="rect">
            <a:avLst/>
          </a:prstGeom>
          <a:noFill/>
        </p:spPr>
        <p:txBody>
          <a:bodyPr wrap="square" rtlCol="0">
            <a:spAutoFit/>
          </a:bodyPr>
          <a:lstStyle/>
          <a:p>
            <a:r>
              <a:rPr lang="fr-FR" sz="2400" b="1">
                <a:solidFill>
                  <a:srgbClr val="FFFF00"/>
                </a:solidFill>
              </a:rPr>
              <a:t>Salle centrale de Colima.</a:t>
            </a:r>
            <a:endParaRPr lang="fr-FR" sz="2400" b="1" dirty="0">
              <a:solidFill>
                <a:srgbClr val="FFFF00"/>
              </a:solidFill>
            </a:endParaRPr>
          </a:p>
        </p:txBody>
      </p:sp>
    </p:spTree>
    <p:extLst>
      <p:ext uri="{BB962C8B-B14F-4D97-AF65-F5344CB8AC3E}">
        <p14:creationId xmlns:p14="http://schemas.microsoft.com/office/powerpoint/2010/main" val="38488975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véhicule&#10;&#10;Description générée automatiquement">
            <a:extLst>
              <a:ext uri="{FF2B5EF4-FFF2-40B4-BE49-F238E27FC236}">
                <a16:creationId xmlns:a16="http://schemas.microsoft.com/office/drawing/2014/main" id="{16AE2C89-94DC-8FB8-600D-EF0CAE4FA7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C7F42173-9739-75A0-4CD3-4D0C2A71BA19}"/>
              </a:ext>
            </a:extLst>
          </p:cNvPr>
          <p:cNvSpPr txBox="1"/>
          <p:nvPr/>
        </p:nvSpPr>
        <p:spPr>
          <a:xfrm>
            <a:off x="4204735" y="3901344"/>
            <a:ext cx="840000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Portail Medellín, Colima.</a:t>
            </a:r>
          </a:p>
        </p:txBody>
      </p:sp>
    </p:spTree>
    <p:extLst>
      <p:ext uri="{BB962C8B-B14F-4D97-AF65-F5344CB8AC3E}">
        <p14:creationId xmlns:p14="http://schemas.microsoft.com/office/powerpoint/2010/main" val="15535336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outeille, Photographie de nature morte, nature morte, plein air&#10;&#10;Description générée automatiquement">
            <a:extLst>
              <a:ext uri="{FF2B5EF4-FFF2-40B4-BE49-F238E27FC236}">
                <a16:creationId xmlns:a16="http://schemas.microsoft.com/office/drawing/2014/main" id="{E46A078B-3107-8073-22D6-922B8B5873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29202" y="189000"/>
            <a:ext cx="4430767"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C010E71-BB62-5E9D-4DD4-BAC71553BB2A}"/>
              </a:ext>
            </a:extLst>
          </p:cNvPr>
          <p:cNvSpPr txBox="1"/>
          <p:nvPr/>
        </p:nvSpPr>
        <p:spPr>
          <a:xfrm>
            <a:off x="5694218" y="1415551"/>
            <a:ext cx="6348846" cy="1077218"/>
          </a:xfrm>
          <a:prstGeom prst="rect">
            <a:avLst/>
          </a:prstGeom>
          <a:noFill/>
        </p:spPr>
        <p:txBody>
          <a:bodyPr wrap="square" rtlCol="0">
            <a:spAutoFit/>
          </a:bodyPr>
          <a:lstStyle/>
          <a:p>
            <a:r>
              <a:rPr lang="fr-FR" sz="3200" b="1" dirty="0">
                <a:solidFill>
                  <a:srgbClr val="FFFF00"/>
                </a:solidFill>
              </a:rPr>
              <a:t>Lorient Vous A Présenté La Ville De Colima - Mexique</a:t>
            </a:r>
          </a:p>
        </p:txBody>
      </p:sp>
      <p:sp>
        <p:nvSpPr>
          <p:cNvPr id="5" name="ZoneTexte 4">
            <a:extLst>
              <a:ext uri="{FF2B5EF4-FFF2-40B4-BE49-F238E27FC236}">
                <a16:creationId xmlns:a16="http://schemas.microsoft.com/office/drawing/2014/main" id="{CD89FCEA-90D9-0B1B-36B8-7D40C7205D21}"/>
              </a:ext>
            </a:extLst>
          </p:cNvPr>
          <p:cNvSpPr txBox="1"/>
          <p:nvPr/>
        </p:nvSpPr>
        <p:spPr>
          <a:xfrm>
            <a:off x="6497782" y="4326550"/>
            <a:ext cx="5694218" cy="584775"/>
          </a:xfrm>
          <a:prstGeom prst="rect">
            <a:avLst/>
          </a:prstGeom>
          <a:noFill/>
        </p:spPr>
        <p:txBody>
          <a:bodyPr wrap="square" rtlCol="0">
            <a:spAutoFit/>
          </a:bodyPr>
          <a:lstStyle/>
          <a:p>
            <a:r>
              <a:rPr lang="fr-FR" sz="3200" b="1" dirty="0">
                <a:solidFill>
                  <a:srgbClr val="FFFF00"/>
                </a:solidFill>
              </a:rPr>
              <a:t>Merci De Votre Visite</a:t>
            </a:r>
          </a:p>
        </p:txBody>
      </p:sp>
      <p:sp>
        <p:nvSpPr>
          <p:cNvPr id="6" name="ZoneTexte 5">
            <a:extLst>
              <a:ext uri="{FF2B5EF4-FFF2-40B4-BE49-F238E27FC236}">
                <a16:creationId xmlns:a16="http://schemas.microsoft.com/office/drawing/2014/main" id="{83D954E5-0BB2-3D56-8E2F-5E1EC81028A3}"/>
              </a:ext>
            </a:extLst>
          </p:cNvPr>
          <p:cNvSpPr txBox="1"/>
          <p:nvPr/>
        </p:nvSpPr>
        <p:spPr>
          <a:xfrm>
            <a:off x="5694218" y="3117272"/>
            <a:ext cx="5579918"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7" name="ZoneTexte 6">
            <a:extLst>
              <a:ext uri="{FF2B5EF4-FFF2-40B4-BE49-F238E27FC236}">
                <a16:creationId xmlns:a16="http://schemas.microsoft.com/office/drawing/2014/main" id="{04722BB9-05B3-5104-C522-5D9D27FBE575}"/>
              </a:ext>
            </a:extLst>
          </p:cNvPr>
          <p:cNvSpPr txBox="1"/>
          <p:nvPr/>
        </p:nvSpPr>
        <p:spPr>
          <a:xfrm>
            <a:off x="7746721" y="5306869"/>
            <a:ext cx="5247410"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33334459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87</TotalTime>
  <Words>385</Words>
  <Application>Microsoft Office PowerPoint</Application>
  <PresentationFormat>Grand écran</PresentationFormat>
  <Paragraphs>158</Paragraphs>
  <Slides>30</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2024-08-19T04:54:11Z</dcterms:created>
  <dcterms:modified xsi:type="dcterms:W3CDTF">2024-08-20T07:16:48Z</dcterms:modified>
</cp:coreProperties>
</file>