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13" r:id="rId2"/>
    <p:sldId id="54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image" Target="../media/image4.png"/><Relationship Id="rId3" Type="http://schemas.openxmlformats.org/officeDocument/2006/relationships/audio" Target="../media/audio2.wav"/><Relationship Id="rId7" Type="http://schemas.openxmlformats.org/officeDocument/2006/relationships/audio" Target="../media/audio5.wav"/><Relationship Id="rId12" Type="http://schemas.openxmlformats.org/officeDocument/2006/relationships/image" Target="../media/image3.png"/><Relationship Id="rId2" Type="http://schemas.openxmlformats.org/officeDocument/2006/relationships/image" Target="../media/image1.png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5" Type="http://schemas.openxmlformats.org/officeDocument/2006/relationships/audio" Target="../media/audio10.wav"/><Relationship Id="rId10" Type="http://schemas.openxmlformats.org/officeDocument/2006/relationships/audio" Target="../media/audio8.wav"/><Relationship Id="rId4" Type="http://schemas.openxmlformats.org/officeDocument/2006/relationships/image" Target="../media/image2.png"/><Relationship Id="rId9" Type="http://schemas.openxmlformats.org/officeDocument/2006/relationships/audio" Target="../media/audio7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41564" y="1628800"/>
            <a:ext cx="9185564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17</a:t>
            </a:r>
          </a:p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>
    <p:sndAc>
      <p:stSnd>
        <p:snd r:embed="rId2" name="10 Claudin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4" y="444118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2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yatata</a:t>
            </a:r>
            <a:endParaRPr lang="cs-CZ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pic>
        <p:nvPicPr>
          <p:cNvPr id="13" name="Obrázek 12">
            <a:hlinkClick r:id="" action="ppaction://noaction">
              <a:snd r:embed="rId3" name="02 Jerusalema 2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40" y="2083852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5" name="03 Lift me up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6" name="04 Summer 2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7" name="05 This world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8" name="06 Don't leave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9" name="07 Save your tears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0" name="08 Jerusalema 1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1" name="09 ABBA Dance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417319" y="4607611"/>
            <a:ext cx="1577179" cy="31797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Summer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2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60555" y="561328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This world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029945" y="5558558"/>
            <a:ext cx="191506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Don't leave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6968285" y="4563035"/>
            <a:ext cx="203218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Save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your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tears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6993449" y="3661842"/>
            <a:ext cx="203218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Jerusalema 1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371782" y="2746055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ABBA Dance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179512" y="2717202"/>
            <a:ext cx="214527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Jerusalema 2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265552" y="3630789"/>
            <a:ext cx="184825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Lift me up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9A2DB838-FFC0-EC79-8BC7-9BD65E816B7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741" y="1291447"/>
            <a:ext cx="5350760" cy="4626992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739" y="1218859"/>
            <a:ext cx="693623" cy="693623"/>
          </a:xfrm>
          <a:prstGeom prst="rect">
            <a:avLst/>
          </a:prstGeom>
        </p:spPr>
      </p:pic>
      <p:sp>
        <p:nvSpPr>
          <p:cNvPr id="43" name="WordArt 72">
            <a:extLst>
              <a:ext uri="{FF2B5EF4-FFF2-40B4-BE49-F238E27FC236}">
                <a16:creationId xmlns:a16="http://schemas.microsoft.com/office/drawing/2014/main" id="{E4A3C3BF-0C92-E760-EEC4-47EB86EA3BD8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388095" y="2316336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4" name="Obrázek 15">
            <a:extLst>
              <a:ext uri="{FF2B5EF4-FFF2-40B4-BE49-F238E27FC236}">
                <a16:creationId xmlns:a16="http://schemas.microsoft.com/office/drawing/2014/main" id="{ABF154D0-065B-234D-B039-AA8FF9719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631" y="2455729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3 Rectángulo">
            <a:extLst>
              <a:ext uri="{FF2B5EF4-FFF2-40B4-BE49-F238E27FC236}">
                <a16:creationId xmlns:a16="http://schemas.microsoft.com/office/drawing/2014/main" id="{BBEA6D9B-0266-9348-0925-97FA1176D9AE}"/>
              </a:ext>
            </a:extLst>
          </p:cNvPr>
          <p:cNvSpPr/>
          <p:nvPr/>
        </p:nvSpPr>
        <p:spPr>
          <a:xfrm>
            <a:off x="-379100" y="41333"/>
            <a:ext cx="980058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6" name="3 Rectángulo">
            <a:extLst>
              <a:ext uri="{FF2B5EF4-FFF2-40B4-BE49-F238E27FC236}">
                <a16:creationId xmlns:a16="http://schemas.microsoft.com/office/drawing/2014/main" id="{7C076495-AE16-788C-6144-973E94A5FAB5}"/>
              </a:ext>
            </a:extLst>
          </p:cNvPr>
          <p:cNvSpPr/>
          <p:nvPr/>
        </p:nvSpPr>
        <p:spPr>
          <a:xfrm rot="5400000" flipV="1">
            <a:off x="-2908336" y="3013159"/>
            <a:ext cx="58085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…..….………....……………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7" name="3 Rectángulo">
            <a:extLst>
              <a:ext uri="{FF2B5EF4-FFF2-40B4-BE49-F238E27FC236}">
                <a16:creationId xmlns:a16="http://schemas.microsoft.com/office/drawing/2014/main" id="{F5F495EC-3894-9868-359C-918132258F41}"/>
              </a:ext>
            </a:extLst>
          </p:cNvPr>
          <p:cNvSpPr/>
          <p:nvPr/>
        </p:nvSpPr>
        <p:spPr>
          <a:xfrm rot="5400000" flipV="1">
            <a:off x="5688025" y="2869917"/>
            <a:ext cx="638616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....….….………....…………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F3C7EFA5-A117-9457-B366-69BC9B264D37}"/>
              </a:ext>
            </a:extLst>
          </p:cNvPr>
          <p:cNvSpPr/>
          <p:nvPr/>
        </p:nvSpPr>
        <p:spPr>
          <a:xfrm>
            <a:off x="-96167" y="5571399"/>
            <a:ext cx="9451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6C8AB03A-E3A4-BC2B-9DD3-E84B567BA165}"/>
              </a:ext>
            </a:extLst>
          </p:cNvPr>
          <p:cNvSpPr/>
          <p:nvPr/>
        </p:nvSpPr>
        <p:spPr>
          <a:xfrm>
            <a:off x="33451" y="543624"/>
            <a:ext cx="905626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Beautiful</a:t>
            </a:r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melodies</a:t>
            </a:r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17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Belles</a:t>
            </a:r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mélodies</a:t>
            </a:r>
            <a:endParaRPr lang="cs-CZ" sz="4000" b="1" cap="none" spc="0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Obrázek 4">
            <a:hlinkClick r:id="" action="ppaction://noaction">
              <a:snd r:embed="rId15" name="01 Wrecked.wav"/>
            </a:hlinkClick>
            <a:extLst>
              <a:ext uri="{FF2B5EF4-FFF2-40B4-BE49-F238E27FC236}">
                <a16:creationId xmlns:a16="http://schemas.microsoft.com/office/drawing/2014/main" id="{30558265-F563-0F94-C6CA-011E2536B0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83" y="1121211"/>
            <a:ext cx="791271" cy="791271"/>
          </a:xfrm>
          <a:prstGeom prst="rect">
            <a:avLst/>
          </a:prstGeom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01341457-D5C6-D630-9D16-EF449F514075}"/>
              </a:ext>
            </a:extLst>
          </p:cNvPr>
          <p:cNvSpPr/>
          <p:nvPr/>
        </p:nvSpPr>
        <p:spPr>
          <a:xfrm>
            <a:off x="7288733" y="183759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Claudine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C2E6887E-2276-AB77-8AF8-173762D880AE}"/>
              </a:ext>
            </a:extLst>
          </p:cNvPr>
          <p:cNvSpPr/>
          <p:nvPr/>
        </p:nvSpPr>
        <p:spPr>
          <a:xfrm>
            <a:off x="194552" y="1764897"/>
            <a:ext cx="191924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Wrecked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Obrázek 9">
            <a:hlinkClick r:id="" action="ppaction://noaction">
              <a:snd r:embed="rId16" name="10 Claudine.wav"/>
            </a:hlinkClick>
            <a:extLst>
              <a:ext uri="{FF2B5EF4-FFF2-40B4-BE49-F238E27FC236}">
                <a16:creationId xmlns:a16="http://schemas.microsoft.com/office/drawing/2014/main" id="{55BCCDB8-16A1-4E67-64E4-13460290E7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1844" y="1162401"/>
            <a:ext cx="791271" cy="791271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6FE9D364-7DC5-DCFF-30C5-F642B011D16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7186" y="1322992"/>
            <a:ext cx="693623" cy="69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14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365</TotalTime>
  <Words>46</Words>
  <Application>Microsoft Office PowerPoint</Application>
  <PresentationFormat>Předvádění na obrazovce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131</cp:revision>
  <dcterms:created xsi:type="dcterms:W3CDTF">2020-02-21T13:54:42Z</dcterms:created>
  <dcterms:modified xsi:type="dcterms:W3CDTF">2024-08-20T12:34:58Z</dcterms:modified>
</cp:coreProperties>
</file>