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1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jp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0BD9A3C-CA39-DE58-798C-6EADC5339D72}"/>
              </a:ext>
            </a:extLst>
          </p:cNvPr>
          <p:cNvSpPr/>
          <p:nvPr/>
        </p:nvSpPr>
        <p:spPr>
          <a:xfrm>
            <a:off x="-41564" y="2276872"/>
            <a:ext cx="9185564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Muzikanti</a:t>
            </a: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hrajte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 err="1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yatata</a:t>
            </a:r>
            <a:endParaRPr lang="es-ES" sz="3600" b="1" spc="38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247961" y="736673"/>
            <a:ext cx="9391961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Muzikanti hrajte</a:t>
            </a:r>
            <a:endParaRPr lang="es-ES" sz="44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718934"/>
            <a:ext cx="7869378" cy="4769324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9" name="Picture 59">
            <a:hlinkClick r:id="" action="ppaction://noaction">
              <a:snd r:embed="rId14" name="05 V sobotu za rána.wav"/>
            </a:hlinkClick>
            <a:extLst>
              <a:ext uri="{FF2B5EF4-FFF2-40B4-BE49-F238E27FC236}">
                <a16:creationId xmlns:a16="http://schemas.microsoft.com/office/drawing/2014/main" id="{1925B71F-917F-4884-B00A-9E64E1AC5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442" y="462686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07 Rodičovská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2" name="08 Mesiačik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7" name="06 Čo si chlapče môj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Text Box 47">
            <a:extLst>
              <a:ext uri="{FF2B5EF4-FFF2-40B4-BE49-F238E27FC236}">
                <a16:creationId xmlns:a16="http://schemas.microsoft.com/office/drawing/2014/main" id="{0404C520-4A26-46EE-A68F-3E6BA453F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5695" y="2483637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 Mesiačik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E88866F4-34E2-49E3-BC04-748D14067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8817" y="3284986"/>
            <a:ext cx="124074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Rodičovská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F39A15AD-A558-48FE-AE53-87323FA75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4734" y="3830290"/>
            <a:ext cx="115968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Čo si chlapče môj</a:t>
            </a: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1F05CCAE-83D3-4AD6-854D-84398D80F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3123" y="4737057"/>
            <a:ext cx="12407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 V sobotu za rána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88" name="Picture 59">
            <a:hlinkClick r:id="" action="ppaction://noaction">
              <a:snd r:embed="rId18" name="04 Keď som išiel.wav"/>
            </a:hlinkClick>
            <a:extLst>
              <a:ext uri="{FF2B5EF4-FFF2-40B4-BE49-F238E27FC236}">
                <a16:creationId xmlns:a16="http://schemas.microsoft.com/office/drawing/2014/main" id="{7C3AD8C9-D802-4F21-88D9-08D75755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459934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9" name="03 Jaké je to hezké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0" name="02 Já nemám nic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1" name="01 Červená ružička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" name="Text Box 47">
            <a:extLst>
              <a:ext uri="{FF2B5EF4-FFF2-40B4-BE49-F238E27FC236}">
                <a16:creationId xmlns:a16="http://schemas.microsoft.com/office/drawing/2014/main" id="{5CAA17C2-5794-4A48-816E-B0A452726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228" y="3897853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Jaké je to hezké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4" name="Text Box 47">
            <a:extLst>
              <a:ext uri="{FF2B5EF4-FFF2-40B4-BE49-F238E27FC236}">
                <a16:creationId xmlns:a16="http://schemas.microsoft.com/office/drawing/2014/main" id="{17D1B6F7-355A-4ADD-980A-590BFF50B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809" y="3180149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Já nemám nic</a:t>
            </a:r>
          </a:p>
        </p:txBody>
      </p:sp>
      <p:sp>
        <p:nvSpPr>
          <p:cNvPr id="95" name="Text Box 47">
            <a:extLst>
              <a:ext uri="{FF2B5EF4-FFF2-40B4-BE49-F238E27FC236}">
                <a16:creationId xmlns:a16="http://schemas.microsoft.com/office/drawing/2014/main" id="{40C60959-E85D-42D0-B811-B257D62BB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889" y="2315780"/>
            <a:ext cx="10084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Červená ružička</a:t>
            </a: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B784B902-5E31-4AA4-8F7A-323946A91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130" y="4636428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Keď som išiel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99" name="Picture 8">
            <a:extLst>
              <a:ext uri="{FF2B5EF4-FFF2-40B4-BE49-F238E27FC236}">
                <a16:creationId xmlns:a16="http://schemas.microsoft.com/office/drawing/2014/main" id="{16F21539-D326-438D-B9EE-BF858DED0C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25" y="4799878"/>
            <a:ext cx="1275416" cy="1275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Picture 7">
            <a:extLst>
              <a:ext uri="{FF2B5EF4-FFF2-40B4-BE49-F238E27FC236}">
                <a16:creationId xmlns:a16="http://schemas.microsoft.com/office/drawing/2014/main" id="{CBA64712-626B-4698-9A2A-9AE52A305C6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28224" y="1138512"/>
            <a:ext cx="12255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6EE9AF0B-82D0-47AD-8128-9A7A5AD27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508" y="9223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6AF2095A-46EF-45DD-AA91-A747EFC13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41" y="97728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D42F6381-100A-EA53-C17C-544638B976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359" y="99419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id="{FBD40B76-0A08-6E6E-3FA9-08B0111C41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689" y="93791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8">
            <a:extLst>
              <a:ext uri="{FF2B5EF4-FFF2-40B4-BE49-F238E27FC236}">
                <a16:creationId xmlns:a16="http://schemas.microsoft.com/office/drawing/2014/main" id="{7A02A52E-C4BC-9451-6C81-D0C4881050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46" y="1130191"/>
            <a:ext cx="1275416" cy="1275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2B4FC383-1A2A-D09F-2181-782726250EFC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772" y="2353795"/>
            <a:ext cx="3873151" cy="2764629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61" name="3 Rectángulo">
            <a:extLst>
              <a:ext uri="{FF2B5EF4-FFF2-40B4-BE49-F238E27FC236}">
                <a16:creationId xmlns:a16="http://schemas.microsoft.com/office/drawing/2014/main" id="{16D2DB06-945E-F66E-8F1B-FA6B15C29E62}"/>
              </a:ext>
            </a:extLst>
          </p:cNvPr>
          <p:cNvSpPr/>
          <p:nvPr/>
        </p:nvSpPr>
        <p:spPr>
          <a:xfrm>
            <a:off x="-164173" y="1394468"/>
            <a:ext cx="930817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Musiker spielen</a:t>
            </a:r>
            <a:endParaRPr lang="es-ES" sz="44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2" name="Picture 7">
            <a:extLst>
              <a:ext uri="{FF2B5EF4-FFF2-40B4-BE49-F238E27FC236}">
                <a16:creationId xmlns:a16="http://schemas.microsoft.com/office/drawing/2014/main" id="{22F87B21-0093-14B6-6997-539FA8292D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92433" y="4812281"/>
            <a:ext cx="12255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18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08 Mesiačik.wav"/>
          </p:stSnd>
        </p:sndAc>
      </p:transition>
    </mc:Choice>
    <mc:Fallback xmlns="">
      <p:transition spd="slow" advClick="0">
        <p:split orient="vert"/>
        <p:sndAc>
          <p:stSnd>
            <p:snd r:embed="rId25" name="08 Mesiači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261</TotalTime>
  <Words>68</Words>
  <Application>Microsoft Office PowerPoint</Application>
  <PresentationFormat>Předvádění na obrazovce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78</cp:revision>
  <dcterms:created xsi:type="dcterms:W3CDTF">2020-02-21T13:54:42Z</dcterms:created>
  <dcterms:modified xsi:type="dcterms:W3CDTF">2024-08-20T14:40:23Z</dcterms:modified>
</cp:coreProperties>
</file>