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sldIdLst>
    <p:sldId id="256" r:id="rId2"/>
    <p:sldId id="261" r:id="rId3"/>
    <p:sldId id="272" r:id="rId4"/>
    <p:sldId id="271" r:id="rId5"/>
    <p:sldId id="270" r:id="rId6"/>
    <p:sldId id="269" r:id="rId7"/>
    <p:sldId id="268" r:id="rId8"/>
    <p:sldId id="267" r:id="rId9"/>
    <p:sldId id="266" r:id="rId10"/>
    <p:sldId id="265" r:id="rId11"/>
    <p:sldId id="264" r:id="rId12"/>
    <p:sldId id="263" r:id="rId13"/>
    <p:sldId id="262" r:id="rId14"/>
    <p:sldId id="260" r:id="rId15"/>
    <p:sldId id="259" r:id="rId16"/>
    <p:sldId id="258" r:id="rId17"/>
    <p:sldId id="257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03" autoAdjust="0"/>
    <p:restoredTop sz="94660"/>
  </p:normalViewPr>
  <p:slideViewPr>
    <p:cSldViewPr snapToGrid="0">
      <p:cViewPr varScale="1">
        <p:scale>
          <a:sx n="89" d="100"/>
          <a:sy n="89" d="100"/>
        </p:scale>
        <p:origin x="34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5BC29D-B7EE-41EA-AE67-4A8A0E93BD14}" type="datetimeFigureOut">
              <a:rPr lang="fr-FR" smtClean="0"/>
              <a:t>13/08/2024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D7F0101-0F13-4F85-B8E9-D204CEC67E1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93556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D7F0101-0F13-4F85-B8E9-D204CEC67E1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39422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B0B9746-4CD1-6E23-1C06-D37FC99F843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C50C4F59-78B0-BD79-43A5-CBD3E205908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CA18346-F1BD-0927-8C8E-598E8EA5FE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5044F6-F315-4291-A9D3-37886BA718E0}" type="datetimeFigureOut">
              <a:rPr lang="fr-FR" smtClean="0"/>
              <a:t>13/08/2024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3797D6B-2A92-ABF7-1D55-C7FA0BB06A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B60235D-75A1-FF5D-704F-207B653A77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B83C9C-49F5-4035-BDDD-AE02082ABA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7256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8000">
        <p14:vortex dir="r"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22EAD8C-020A-8D9C-3DB4-0E0ADD06CB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D2F294F-803A-81EA-6E7D-737476178A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6490470-C5B9-3D3D-BA5A-EB94BA6242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5044F6-F315-4291-A9D3-37886BA718E0}" type="datetimeFigureOut">
              <a:rPr lang="fr-FR" smtClean="0"/>
              <a:t>13/08/2024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BDC2266-D5AE-367B-24A5-1493AD3113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28C8080-1284-FD23-B22B-B9AB8D0656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B83C9C-49F5-4035-BDDD-AE02082ABA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92733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8000">
        <p14:vortex dir="r"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D245C85-9316-E17E-D8C2-C40548E27C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5A5D946-22A8-085B-F479-31869487A9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362AD16-570F-1DB6-D4EF-68F7098F95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5044F6-F315-4291-A9D3-37886BA718E0}" type="datetimeFigureOut">
              <a:rPr lang="fr-FR" smtClean="0"/>
              <a:t>13/08/2024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731D386-EEB8-2A32-5CB2-937326022A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49BEB5E-162E-5324-79BE-E1A9665FF1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B83C9C-49F5-4035-BDDD-AE02082ABA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43518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8000">
        <p14:vortex dir="r"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496937-A46D-4836-A1FD-5F6F43809B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5A43C7E-878F-18A0-F676-1BDF878C20D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6A86BB11-8593-AC2B-F0A8-E672FF54AD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8A37A5A-9F17-432B-5165-5AE33B2A0E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5044F6-F315-4291-A9D3-37886BA718E0}" type="datetimeFigureOut">
              <a:rPr lang="fr-FR" smtClean="0"/>
              <a:t>13/08/2024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3610032-12DC-7FA6-F6E5-E27A69E227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5388E34-32AB-E013-037D-7032E7F355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B83C9C-49F5-4035-BDDD-AE02082ABA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1898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8000">
        <p14:vortex dir="r"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2622EA9-C02F-0660-7887-2CE206CE83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98470F2-F09E-047B-8451-9030BA6AC7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DC47FE92-973D-AAD3-D385-F6AC5324F05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E932759A-2D4A-FD7D-9552-A372FAFCF21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F234211C-2C0D-900B-417D-C963149DB52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92D541FE-80EB-276E-82FD-406D0A9EA9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5044F6-F315-4291-A9D3-37886BA718E0}" type="datetimeFigureOut">
              <a:rPr lang="fr-FR" smtClean="0"/>
              <a:t>13/08/2024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A437CC35-FB1A-B615-BC86-D7EF379E92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898E5850-C92C-655A-E1A5-9F83B6B7C9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B83C9C-49F5-4035-BDDD-AE02082ABA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1267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8000">
        <p14:vortex dir="r"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540B9F-2AC8-1AC6-91A4-ED3464D27D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03AA5F90-182A-2569-EE50-104F6E8B39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5044F6-F315-4291-A9D3-37886BA718E0}" type="datetimeFigureOut">
              <a:rPr lang="fr-FR" smtClean="0"/>
              <a:t>13/08/2024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50CDD243-6CE0-4CC7-D127-4A68AC973A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071E7663-8009-2AB9-EE3C-6FB2DFC159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B83C9C-49F5-4035-BDDD-AE02082ABA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46900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8000">
        <p14:vortex dir="r"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9BC9E605-EED8-3E7B-7DCE-60C34910AB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5044F6-F315-4291-A9D3-37886BA718E0}" type="datetimeFigureOut">
              <a:rPr lang="fr-FR" smtClean="0"/>
              <a:t>13/08/2024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9EDE11A1-B9D1-0C6D-6456-3EA3731CEA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BAE89F57-6F07-E9FC-8902-E8F069DF85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B83C9C-49F5-4035-BDDD-AE02082ABA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5430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8000">
        <p14:vortex dir="r"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5D046F1-6863-2D33-4D5E-12BEF180D9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BD33463-7F01-D4B5-02D9-932CC2FF23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14BDCA2-E2D8-DA1A-5B36-B136BF48186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9652E72-4582-2B9C-144A-A81C54A3EF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5044F6-F315-4291-A9D3-37886BA718E0}" type="datetimeFigureOut">
              <a:rPr lang="fr-FR" smtClean="0"/>
              <a:t>13/08/2024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9EF2D28-557A-1704-CC98-584E60C19F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5EC91DA-3000-2FD2-E1F8-CCE14A545A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B83C9C-49F5-4035-BDDD-AE02082ABA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1062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8000">
        <p14:vortex dir="r"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50A534-9FF0-CFF2-E96A-E6E8C21B25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20708716-C8B7-890D-B78A-B97605A486C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445F3B2-9194-241D-891A-BCAB6367FEF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7B093A4-6194-6C78-3452-0E3DEDA192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5044F6-F315-4291-A9D3-37886BA718E0}" type="datetimeFigureOut">
              <a:rPr lang="fr-FR" smtClean="0"/>
              <a:t>13/08/2024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E92A006-18B2-07C7-F0CB-469F11334E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B3914C2-E698-7E26-B745-D9E57E9B82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B83C9C-49F5-4035-BDDD-AE02082ABA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52032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8000">
        <p14:vortex dir="r"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3CC0E2C-E9DC-D38D-7755-5A5242830D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6EEC229-92FD-F46F-7E34-490462F7036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BC7E7D8-1902-A7FD-08C0-03C724E6F8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5044F6-F315-4291-A9D3-37886BA718E0}" type="datetimeFigureOut">
              <a:rPr lang="fr-FR" smtClean="0"/>
              <a:t>13/08/2024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F3042AE-BB0E-184F-2BD5-6AB577A48B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1989602-425F-C97D-A798-9B2D2B74F9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B83C9C-49F5-4035-BDDD-AE02082ABA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82221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8000">
        <p14:vortex dir="r"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3746CCC-9169-3C2D-92A4-CAE68ECEE0F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D5DD3DA-9D24-FBBB-145B-82AE3F652C5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C928A9F-5818-1F02-E0DE-0BCCF0A39A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5044F6-F315-4291-A9D3-37886BA718E0}" type="datetimeFigureOut">
              <a:rPr lang="fr-FR" smtClean="0"/>
              <a:t>13/08/2024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3A59319-3CF6-9E52-1E82-83D4059862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29EBC55-3411-7670-5845-5C1BEC0A1A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B83C9C-49F5-4035-BDDD-AE02082ABA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1434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8000">
        <p14:vortex dir="r"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02247425-4D9F-17C6-E5C0-27ED1BEF3D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B909B60-8A09-D3D7-094C-2E598F7FA6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2A0349C-3504-DF69-4DEA-EC565A607F7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95044F6-F315-4291-A9D3-37886BA718E0}" type="datetimeFigureOut">
              <a:rPr lang="fr-FR" smtClean="0"/>
              <a:t>13/08/2024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AA07A36-7221-8FF2-0F67-BD0FEA93E4F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0500F67-8058-DE47-A619-763B123BE14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6B83C9C-49F5-4035-BDDD-AE02082ABA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920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250" advClick="0" advTm="8000">
        <p14:vortex dir="r"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arbre&#10;&#10;Description générée automatiquement">
            <a:extLst>
              <a:ext uri="{FF2B5EF4-FFF2-40B4-BE49-F238E27FC236}">
                <a16:creationId xmlns:a16="http://schemas.microsoft.com/office/drawing/2014/main" id="{128989EC-274B-2869-DF12-222843D34F6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129092"/>
            <a:ext cx="8400000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C38B55A-F1C9-C8AB-A347-6191418F3C62}"/>
              </a:ext>
            </a:extLst>
          </p:cNvPr>
          <p:cNvSpPr txBox="1"/>
          <p:nvPr/>
        </p:nvSpPr>
        <p:spPr>
          <a:xfrm>
            <a:off x="4693920" y="-1585866"/>
            <a:ext cx="786384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/>
              <a:t>Limeuil, en Dordogne</a:t>
            </a:r>
          </a:p>
        </p:txBody>
      </p:sp>
    </p:spTree>
    <p:extLst>
      <p:ext uri="{BB962C8B-B14F-4D97-AF65-F5344CB8AC3E}">
        <p14:creationId xmlns:p14="http://schemas.microsoft.com/office/powerpoint/2010/main" val="1749878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8000">
        <p14:vortex dir="r"/>
        <p:sndAc>
          <p:stSnd loop="1">
            <p:snd r:embed="rId2" name="ERNESTO CORTAZAR - Dancing waves.wav"/>
          </p:stSnd>
        </p:sndAc>
      </p:transition>
    </mc:Choice>
    <mc:Fallback>
      <p:transition spd="slow" advClick="0" advTm="8000">
        <p:fade/>
        <p:sndAc>
          <p:stSnd loop="1">
            <p:snd r:embed="rId2" name="ERNESTO CORTAZAR - Dancing waves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9C25557-077E-3FB8-2262-E48540241CD6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b="1" dirty="0">
                <a:solidFill>
                  <a:srgbClr val="FFFF00"/>
                </a:solidFill>
              </a:rPr>
              <a:t>Commune située au confluent de la Dordogne et de la Vézère, elle fait partie de l'association Les Plus Beaux Villages de France1.</a:t>
            </a:r>
          </a:p>
          <a:p>
            <a:pPr algn="ctr"/>
            <a:endParaRPr lang="fr-FR" sz="2800" b="1" dirty="0">
              <a:solidFill>
                <a:srgbClr val="FFFF00"/>
              </a:solidFill>
            </a:endParaRPr>
          </a:p>
          <a:p>
            <a:pPr algn="ctr"/>
            <a:r>
              <a:rPr lang="fr-FR" sz="2800" b="1" dirty="0">
                <a:solidFill>
                  <a:srgbClr val="FFFF00"/>
                </a:solidFill>
              </a:rPr>
              <a:t>L'orme a donné son nom au village de Limeuil. D'origine gallo-romaine, le préfixe </a:t>
            </a:r>
            <a:r>
              <a:rPr lang="fr-FR" sz="2800" b="1" dirty="0" err="1">
                <a:solidFill>
                  <a:srgbClr val="FFFF00"/>
                </a:solidFill>
              </a:rPr>
              <a:t>lim</a:t>
            </a:r>
            <a:r>
              <a:rPr lang="fr-FR" sz="2800" b="1" dirty="0">
                <a:solidFill>
                  <a:srgbClr val="FFFF00"/>
                </a:solidFill>
              </a:rPr>
              <a:t> vient du terme </a:t>
            </a:r>
            <a:r>
              <a:rPr lang="fr-FR" sz="2800" b="1" dirty="0" err="1">
                <a:solidFill>
                  <a:srgbClr val="FFFF00"/>
                </a:solidFill>
              </a:rPr>
              <a:t>lemo</a:t>
            </a:r>
            <a:r>
              <a:rPr lang="fr-FR" sz="2800" b="1" dirty="0">
                <a:solidFill>
                  <a:srgbClr val="FFFF00"/>
                </a:solidFill>
              </a:rPr>
              <a:t> qui signifie orme. Et </a:t>
            </a:r>
            <a:r>
              <a:rPr lang="fr-FR" sz="2800" b="1" dirty="0" err="1">
                <a:solidFill>
                  <a:srgbClr val="FFFF00"/>
                </a:solidFill>
              </a:rPr>
              <a:t>euil</a:t>
            </a:r>
            <a:r>
              <a:rPr lang="fr-FR" sz="2800" b="1" dirty="0">
                <a:solidFill>
                  <a:srgbClr val="FFFF00"/>
                </a:solidFill>
              </a:rPr>
              <a:t> dérive du terme </a:t>
            </a:r>
            <a:r>
              <a:rPr lang="fr-FR" sz="2800" b="1" dirty="0" err="1">
                <a:solidFill>
                  <a:srgbClr val="FFFF00"/>
                </a:solidFill>
              </a:rPr>
              <a:t>ialo</a:t>
            </a:r>
            <a:r>
              <a:rPr lang="fr-FR" sz="2800" b="1" dirty="0">
                <a:solidFill>
                  <a:srgbClr val="FFFF00"/>
                </a:solidFill>
              </a:rPr>
              <a:t> désigne un espace découvert, une clairière. Limeuil pourrait donc être traduit par « clairière plantée d'ormes ».</a:t>
            </a:r>
          </a:p>
          <a:p>
            <a:pPr algn="ctr"/>
            <a:endParaRPr lang="fr-FR" sz="2800" b="1" dirty="0">
              <a:solidFill>
                <a:srgbClr val="FFFF00"/>
              </a:solidFill>
            </a:endParaRPr>
          </a:p>
          <a:p>
            <a:pPr algn="ctr"/>
            <a:r>
              <a:rPr lang="fr-FR" sz="2800" b="1" dirty="0">
                <a:solidFill>
                  <a:srgbClr val="FFFF00"/>
                </a:solidFill>
              </a:rPr>
              <a:t>Limeuil est située dans le Périgord noir, à la frontière du Périgord pourpre. Le village fait partie du Pays des Bastides et Cités médiévales.</a:t>
            </a:r>
          </a:p>
          <a:p>
            <a:pPr algn="ctr"/>
            <a:endParaRPr lang="fr-FR" sz="2800" b="1" dirty="0">
              <a:solidFill>
                <a:srgbClr val="FFFF00"/>
              </a:solidFill>
            </a:endParaRPr>
          </a:p>
          <a:p>
            <a:pPr algn="ctr"/>
            <a:r>
              <a:rPr lang="fr-FR" sz="2800" b="1" dirty="0">
                <a:solidFill>
                  <a:srgbClr val="FFFF00"/>
                </a:solidFill>
              </a:rPr>
              <a:t>Les villes importantes les plus proches sont Sarlat-la-Canéda (36 km), Bergerac (41 km) et Périgueux (47 km).</a:t>
            </a:r>
          </a:p>
        </p:txBody>
      </p:sp>
    </p:spTree>
    <p:extLst>
      <p:ext uri="{BB962C8B-B14F-4D97-AF65-F5344CB8AC3E}">
        <p14:creationId xmlns:p14="http://schemas.microsoft.com/office/powerpoint/2010/main" val="20308686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8000">
        <p14:vortex dir="r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bâtiment, Aqueduc&#10;&#10;Description générée automatiquement">
            <a:extLst>
              <a:ext uri="{FF2B5EF4-FFF2-40B4-BE49-F238E27FC236}">
                <a16:creationId xmlns:a16="http://schemas.microsoft.com/office/drawing/2014/main" id="{CBA47D3F-F41F-0F81-CACE-2BE12FC8194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61478" y="2295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C6BF60C-53FB-95DF-34EE-56BC3A6843D4}"/>
              </a:ext>
            </a:extLst>
          </p:cNvPr>
          <p:cNvSpPr txBox="1"/>
          <p:nvPr/>
        </p:nvSpPr>
        <p:spPr>
          <a:xfrm>
            <a:off x="161364" y="4069195"/>
            <a:ext cx="121920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 confluent de la Vézère (venant de la gauche) et de la Dordogne (venant d'en face).</a:t>
            </a:r>
          </a:p>
        </p:txBody>
      </p:sp>
    </p:spTree>
    <p:extLst>
      <p:ext uri="{BB962C8B-B14F-4D97-AF65-F5344CB8AC3E}">
        <p14:creationId xmlns:p14="http://schemas.microsoft.com/office/powerpoint/2010/main" val="4182484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aysage, ciel&#10;&#10;Description générée automatiquement">
            <a:extLst>
              <a:ext uri="{FF2B5EF4-FFF2-40B4-BE49-F238E27FC236}">
                <a16:creationId xmlns:a16="http://schemas.microsoft.com/office/drawing/2014/main" id="{719B5041-DDD4-5E31-D131-1C96551ADA6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87223" y="279000"/>
            <a:ext cx="9376743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C1D9CBA-6714-F1A1-2717-43736D51C68D}"/>
              </a:ext>
            </a:extLst>
          </p:cNvPr>
          <p:cNvSpPr txBox="1"/>
          <p:nvPr/>
        </p:nvSpPr>
        <p:spPr>
          <a:xfrm>
            <a:off x="591671" y="3811012"/>
            <a:ext cx="121920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 cingle de Limeuil (méandre de la Dordogne) en limite d'Alles-Sur-Dordogne (à gauche) et Limeuil.</a:t>
            </a:r>
          </a:p>
        </p:txBody>
      </p:sp>
    </p:spTree>
    <p:extLst>
      <p:ext uri="{BB962C8B-B14F-4D97-AF65-F5344CB8AC3E}">
        <p14:creationId xmlns:p14="http://schemas.microsoft.com/office/powerpoint/2010/main" val="824481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eau&#10;&#10;Description générée automatiquement">
            <a:extLst>
              <a:ext uri="{FF2B5EF4-FFF2-40B4-BE49-F238E27FC236}">
                <a16:creationId xmlns:a16="http://schemas.microsoft.com/office/drawing/2014/main" id="{05FD30C4-066B-1AA2-1A10-2B809D28018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29334" y="279000"/>
            <a:ext cx="9333332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0C24D0A-1A02-EC51-4FEF-4BB0D1FFFB70}"/>
              </a:ext>
            </a:extLst>
          </p:cNvPr>
          <p:cNvSpPr txBox="1"/>
          <p:nvPr/>
        </p:nvSpPr>
        <p:spPr>
          <a:xfrm>
            <a:off x="2888069" y="4098663"/>
            <a:ext cx="787459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La Dordogne au pied du village de Limeuil.</a:t>
            </a:r>
          </a:p>
        </p:txBody>
      </p:sp>
    </p:spTree>
    <p:extLst>
      <p:ext uri="{BB962C8B-B14F-4D97-AF65-F5344CB8AC3E}">
        <p14:creationId xmlns:p14="http://schemas.microsoft.com/office/powerpoint/2010/main" val="22410038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cimetière&#10;&#10;Description générée automatiquement">
            <a:extLst>
              <a:ext uri="{FF2B5EF4-FFF2-40B4-BE49-F238E27FC236}">
                <a16:creationId xmlns:a16="http://schemas.microsoft.com/office/drawing/2014/main" id="{0AEE45F3-E467-722A-F820-37082F5ADCE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56000" y="324000"/>
            <a:ext cx="8280000" cy="621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294377B-2D3E-CA0E-90D9-B6782A697590}"/>
              </a:ext>
            </a:extLst>
          </p:cNvPr>
          <p:cNvSpPr txBox="1"/>
          <p:nvPr/>
        </p:nvSpPr>
        <p:spPr>
          <a:xfrm>
            <a:off x="4012602" y="4180344"/>
            <a:ext cx="82800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L'église entourée du cimetière.</a:t>
            </a:r>
          </a:p>
        </p:txBody>
      </p:sp>
    </p:spTree>
    <p:extLst>
      <p:ext uri="{BB962C8B-B14F-4D97-AF65-F5344CB8AC3E}">
        <p14:creationId xmlns:p14="http://schemas.microsoft.com/office/powerpoint/2010/main" val="1129263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mur, intérieur, coffre&#10;&#10;Description générée automatiquement">
            <a:extLst>
              <a:ext uri="{FF2B5EF4-FFF2-40B4-BE49-F238E27FC236}">
                <a16:creationId xmlns:a16="http://schemas.microsoft.com/office/drawing/2014/main" id="{03780612-6C41-9373-735E-7D74A4CB01F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76461" y="189000"/>
            <a:ext cx="4822325" cy="64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0431EA4-3D6F-2DD0-9640-74A071A3DFBE}"/>
              </a:ext>
            </a:extLst>
          </p:cNvPr>
          <p:cNvSpPr txBox="1"/>
          <p:nvPr/>
        </p:nvSpPr>
        <p:spPr>
          <a:xfrm>
            <a:off x="8520056" y="1430767"/>
            <a:ext cx="338865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La nef.</a:t>
            </a:r>
          </a:p>
        </p:txBody>
      </p:sp>
    </p:spTree>
    <p:extLst>
      <p:ext uri="{BB962C8B-B14F-4D97-AF65-F5344CB8AC3E}">
        <p14:creationId xmlns:p14="http://schemas.microsoft.com/office/powerpoint/2010/main" val="1088564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Plaque commémorative, écriture manuscrite, plaque&#10;&#10;Description générée automatiquement">
            <a:extLst>
              <a:ext uri="{FF2B5EF4-FFF2-40B4-BE49-F238E27FC236}">
                <a16:creationId xmlns:a16="http://schemas.microsoft.com/office/drawing/2014/main" id="{7E1CCBE4-329A-92E1-C43F-F1A8F09BB67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6691" y="279000"/>
            <a:ext cx="10418617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C16DBED-5EEF-657E-8D68-1EB171689280}"/>
              </a:ext>
            </a:extLst>
          </p:cNvPr>
          <p:cNvSpPr txBox="1"/>
          <p:nvPr/>
        </p:nvSpPr>
        <p:spPr>
          <a:xfrm>
            <a:off x="4281543" y="3778739"/>
            <a:ext cx="849854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La pierre de dédicace.</a:t>
            </a:r>
          </a:p>
        </p:txBody>
      </p:sp>
    </p:spTree>
    <p:extLst>
      <p:ext uri="{BB962C8B-B14F-4D97-AF65-F5344CB8AC3E}">
        <p14:creationId xmlns:p14="http://schemas.microsoft.com/office/powerpoint/2010/main" val="10151839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Arts visuels, dessin&#10;&#10;Description générée automatiquement">
            <a:extLst>
              <a:ext uri="{FF2B5EF4-FFF2-40B4-BE49-F238E27FC236}">
                <a16:creationId xmlns:a16="http://schemas.microsoft.com/office/drawing/2014/main" id="{F2C83602-A08A-3468-0D75-F705CAA5E38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3391" y="268941"/>
            <a:ext cx="7425217" cy="612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1B8FB8C-2218-6EFC-9BFC-646E0B08971D}"/>
              </a:ext>
            </a:extLst>
          </p:cNvPr>
          <p:cNvSpPr txBox="1"/>
          <p:nvPr/>
        </p:nvSpPr>
        <p:spPr>
          <a:xfrm>
            <a:off x="3463960" y="4018979"/>
            <a:ext cx="819732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Fresque de la Crucifixion avec </a:t>
            </a:r>
            <a:r>
              <a:rPr lang="fr-FR" sz="2400" b="1" dirty="0" err="1">
                <a:solidFill>
                  <a:srgbClr val="FFFF00"/>
                </a:solidFill>
              </a:rPr>
              <a:t>sinopia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411873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herbe&#10;&#10;Description générée automatiquement">
            <a:extLst>
              <a:ext uri="{FF2B5EF4-FFF2-40B4-BE49-F238E27FC236}">
                <a16:creationId xmlns:a16="http://schemas.microsoft.com/office/drawing/2014/main" id="{1C191393-B28F-A3A8-2C49-5898EAE493B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14296" y="189000"/>
            <a:ext cx="4858480" cy="64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58AE6BD-7F61-812F-8118-D2290457140F}"/>
              </a:ext>
            </a:extLst>
          </p:cNvPr>
          <p:cNvSpPr txBox="1"/>
          <p:nvPr/>
        </p:nvSpPr>
        <p:spPr>
          <a:xfrm>
            <a:off x="193637" y="1226372"/>
            <a:ext cx="3216537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 chevet de l'église Sainte-Catherine.</a:t>
            </a:r>
          </a:p>
        </p:txBody>
      </p:sp>
    </p:spTree>
    <p:extLst>
      <p:ext uri="{BB962C8B-B14F-4D97-AF65-F5344CB8AC3E}">
        <p14:creationId xmlns:p14="http://schemas.microsoft.com/office/powerpoint/2010/main" val="376150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plante, arbre&#10;&#10;Description générée automatiquement">
            <a:extLst>
              <a:ext uri="{FF2B5EF4-FFF2-40B4-BE49-F238E27FC236}">
                <a16:creationId xmlns:a16="http://schemas.microsoft.com/office/drawing/2014/main" id="{4E348FAE-E170-D286-9EBF-B8C2036D8B3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6757" y="189000"/>
            <a:ext cx="4858485" cy="64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0467D82-20E2-1421-3A2A-737878B98A47}"/>
              </a:ext>
            </a:extLst>
          </p:cNvPr>
          <p:cNvSpPr txBox="1"/>
          <p:nvPr/>
        </p:nvSpPr>
        <p:spPr>
          <a:xfrm>
            <a:off x="8525242" y="1232749"/>
            <a:ext cx="341017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La porte du </a:t>
            </a:r>
            <a:r>
              <a:rPr lang="fr-FR" sz="2400" b="1" dirty="0" err="1">
                <a:solidFill>
                  <a:srgbClr val="FFFF00"/>
                </a:solidFill>
              </a:rPr>
              <a:t>Recluzou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132534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nuage&#10;&#10;Description générée automatiquement">
            <a:extLst>
              <a:ext uri="{FF2B5EF4-FFF2-40B4-BE49-F238E27FC236}">
                <a16:creationId xmlns:a16="http://schemas.microsoft.com/office/drawing/2014/main" id="{B21714B7-2215-74BF-5576-300A14C6712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6759" y="189000"/>
            <a:ext cx="4858481" cy="64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2925F7D-D71A-66E9-2A15-4899D938E3B1}"/>
              </a:ext>
            </a:extLst>
          </p:cNvPr>
          <p:cNvSpPr txBox="1"/>
          <p:nvPr/>
        </p:nvSpPr>
        <p:spPr>
          <a:xfrm>
            <a:off x="892884" y="1506071"/>
            <a:ext cx="3334871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Une échoppe du village.</a:t>
            </a:r>
          </a:p>
        </p:txBody>
      </p:sp>
    </p:spTree>
    <p:extLst>
      <p:ext uri="{BB962C8B-B14F-4D97-AF65-F5344CB8AC3E}">
        <p14:creationId xmlns:p14="http://schemas.microsoft.com/office/powerpoint/2010/main" val="3213557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lante, bâtiment&#10;&#10;Description générée automatiquement">
            <a:extLst>
              <a:ext uri="{FF2B5EF4-FFF2-40B4-BE49-F238E27FC236}">
                <a16:creationId xmlns:a16="http://schemas.microsoft.com/office/drawing/2014/main" id="{18011D4F-DCE1-CBEC-406E-E2EF4C523F8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9FC6856-D308-D09D-48EE-B65CACD474B6}"/>
              </a:ext>
            </a:extLst>
          </p:cNvPr>
          <p:cNvSpPr txBox="1"/>
          <p:nvPr/>
        </p:nvSpPr>
        <p:spPr>
          <a:xfrm>
            <a:off x="4518677" y="3901344"/>
            <a:ext cx="729368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Maison troglodytique.</a:t>
            </a:r>
          </a:p>
        </p:txBody>
      </p:sp>
    </p:spTree>
    <p:extLst>
      <p:ext uri="{BB962C8B-B14F-4D97-AF65-F5344CB8AC3E}">
        <p14:creationId xmlns:p14="http://schemas.microsoft.com/office/powerpoint/2010/main" val="2647261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herbe, arbre&#10;&#10;Description générée automatiquement">
            <a:extLst>
              <a:ext uri="{FF2B5EF4-FFF2-40B4-BE49-F238E27FC236}">
                <a16:creationId xmlns:a16="http://schemas.microsoft.com/office/drawing/2014/main" id="{D936B435-6E41-D8E5-E49D-DE58F710B2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17920" y="369000"/>
            <a:ext cx="8149795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14D482C-8547-D9A4-CF6E-F238FCF6C043}"/>
              </a:ext>
            </a:extLst>
          </p:cNvPr>
          <p:cNvSpPr txBox="1"/>
          <p:nvPr/>
        </p:nvSpPr>
        <p:spPr>
          <a:xfrm>
            <a:off x="3948057" y="6258167"/>
            <a:ext cx="71538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Dordogne Limeuil pont Vézère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564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fenêtre&#10;&#10;Description générée automatiquement">
            <a:extLst>
              <a:ext uri="{FF2B5EF4-FFF2-40B4-BE49-F238E27FC236}">
                <a16:creationId xmlns:a16="http://schemas.microsoft.com/office/drawing/2014/main" id="{075BD711-379D-367D-CA53-DEDE46D2F4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5817" y="1075071"/>
            <a:ext cx="3744000" cy="5059475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arbre, plante, conifère&#10;&#10;Description générée automatiquement">
            <a:extLst>
              <a:ext uri="{FF2B5EF4-FFF2-40B4-BE49-F238E27FC236}">
                <a16:creationId xmlns:a16="http://schemas.microsoft.com/office/drawing/2014/main" id="{CC2E2D36-794C-E58E-604E-0A5E1D00019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22583" y="1293819"/>
            <a:ext cx="3273600" cy="4464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11768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rive, eau&#10;&#10;Description générée automatiquement">
            <a:extLst>
              <a:ext uri="{FF2B5EF4-FFF2-40B4-BE49-F238E27FC236}">
                <a16:creationId xmlns:a16="http://schemas.microsoft.com/office/drawing/2014/main" id="{D734A147-41E9-AEEA-2507-57C2BC9124A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5962" y="1890897"/>
            <a:ext cx="5472000" cy="4104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87BD391-1206-1F19-814C-501AFE720A74}"/>
              </a:ext>
            </a:extLst>
          </p:cNvPr>
          <p:cNvSpPr txBox="1"/>
          <p:nvPr/>
        </p:nvSpPr>
        <p:spPr>
          <a:xfrm>
            <a:off x="1818042" y="1429232"/>
            <a:ext cx="51744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Limeuil, Dordogne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lein air, fenêtre, plante, bâtiment&#10;&#10;Description générée automatiquement">
            <a:extLst>
              <a:ext uri="{FF2B5EF4-FFF2-40B4-BE49-F238E27FC236}">
                <a16:creationId xmlns:a16="http://schemas.microsoft.com/office/drawing/2014/main" id="{64DD4463-1AA8-5715-A5FE-E4038D44DE5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04040" y="839719"/>
            <a:ext cx="5544000" cy="3696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43543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pot de fleurs, fenêtre&#10;&#10;Description générée automatiquement">
            <a:extLst>
              <a:ext uri="{FF2B5EF4-FFF2-40B4-BE49-F238E27FC236}">
                <a16:creationId xmlns:a16="http://schemas.microsoft.com/office/drawing/2014/main" id="{55B8035B-4123-A325-175D-967E6FB431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3197" y="288498"/>
            <a:ext cx="5292000" cy="3528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bâtiment, ciel, voiture&#10;&#10;Description générée automatiquement">
            <a:extLst>
              <a:ext uri="{FF2B5EF4-FFF2-40B4-BE49-F238E27FC236}">
                <a16:creationId xmlns:a16="http://schemas.microsoft.com/office/drawing/2014/main" id="{D36C635E-B48A-124D-0174-6ACC40EF509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90803" y="2799156"/>
            <a:ext cx="4968000" cy="3726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57849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plein air, bâtiment, ciel, arbre&#10;&#10;Description générée automatiquement">
            <a:extLst>
              <a:ext uri="{FF2B5EF4-FFF2-40B4-BE49-F238E27FC236}">
                <a16:creationId xmlns:a16="http://schemas.microsoft.com/office/drawing/2014/main" id="{BB38C822-9ABF-6520-396D-CED56D35A1C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13684" y="680394"/>
            <a:ext cx="5184000" cy="34445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Image 8" descr="Une image contenant plein air, ciel, plante, paysage&#10;&#10;Description générée automatiquement">
            <a:extLst>
              <a:ext uri="{FF2B5EF4-FFF2-40B4-BE49-F238E27FC236}">
                <a16:creationId xmlns:a16="http://schemas.microsoft.com/office/drawing/2014/main" id="{ABD2E7C6-2A6F-CDE9-467E-D4698B17290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317" y="2614109"/>
            <a:ext cx="5436000" cy="3624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31990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 descr="Une image contenant plein air, herbe, bâtiment, plante&#10;&#10;Description générée automatiquement">
            <a:extLst>
              <a:ext uri="{FF2B5EF4-FFF2-40B4-BE49-F238E27FC236}">
                <a16:creationId xmlns:a16="http://schemas.microsoft.com/office/drawing/2014/main" id="{0A5A1460-B72D-8F06-BD38-FCAB5365714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25083" y="369000"/>
            <a:ext cx="9189188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2" name="ZoneTexte 11">
            <a:extLst>
              <a:ext uri="{FF2B5EF4-FFF2-40B4-BE49-F238E27FC236}">
                <a16:creationId xmlns:a16="http://schemas.microsoft.com/office/drawing/2014/main" id="{1718B71E-9747-8DDF-940E-90168B0E0719}"/>
              </a:ext>
            </a:extLst>
          </p:cNvPr>
          <p:cNvSpPr txBox="1"/>
          <p:nvPr/>
        </p:nvSpPr>
        <p:spPr>
          <a:xfrm>
            <a:off x="4023360" y="6166270"/>
            <a:ext cx="76271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Limeuil vue toits et Dordogne</a:t>
            </a:r>
          </a:p>
        </p:txBody>
      </p:sp>
    </p:spTree>
    <p:extLst>
      <p:ext uri="{BB962C8B-B14F-4D97-AF65-F5344CB8AC3E}">
        <p14:creationId xmlns:p14="http://schemas.microsoft.com/office/powerpoint/2010/main" val="1559727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eau&#10;&#10;Description générée automatiquement">
            <a:extLst>
              <a:ext uri="{FF2B5EF4-FFF2-40B4-BE49-F238E27FC236}">
                <a16:creationId xmlns:a16="http://schemas.microsoft.com/office/drawing/2014/main" id="{0319DF79-BE17-71E0-39D8-2E9AFB4A3FF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4000" y="616234"/>
            <a:ext cx="10224000" cy="5439168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F463670-D5C0-89E9-B5A9-0095F18268D5}"/>
              </a:ext>
            </a:extLst>
          </p:cNvPr>
          <p:cNvSpPr txBox="1"/>
          <p:nvPr/>
        </p:nvSpPr>
        <p:spPr>
          <a:xfrm>
            <a:off x="4130936" y="5780101"/>
            <a:ext cx="72829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Limeuil vue village et Dordogne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9547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plante, ciel&#10;&#10;Description générée automatiquement">
            <a:extLst>
              <a:ext uri="{FF2B5EF4-FFF2-40B4-BE49-F238E27FC236}">
                <a16:creationId xmlns:a16="http://schemas.microsoft.com/office/drawing/2014/main" id="{4D01BF34-9396-F545-989D-8AE2414350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88988" y="279000"/>
            <a:ext cx="8414024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ED76CC0-C3C3-6B5C-772F-91563ED2A52E}"/>
              </a:ext>
            </a:extLst>
          </p:cNvPr>
          <p:cNvSpPr txBox="1"/>
          <p:nvPr/>
        </p:nvSpPr>
        <p:spPr>
          <a:xfrm>
            <a:off x="3976109" y="6282466"/>
            <a:ext cx="65406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Château à Limeuil, Dordogne</a:t>
            </a:r>
          </a:p>
        </p:txBody>
      </p:sp>
    </p:spTree>
    <p:extLst>
      <p:ext uri="{BB962C8B-B14F-4D97-AF65-F5344CB8AC3E}">
        <p14:creationId xmlns:p14="http://schemas.microsoft.com/office/powerpoint/2010/main" val="241649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74AE41A-1423-E995-E159-19B24314AE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38400" y="685800"/>
            <a:ext cx="7315200" cy="54864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AAC4DDB-83BC-C07F-5D88-AE79AA9DBF7F}"/>
              </a:ext>
            </a:extLst>
          </p:cNvPr>
          <p:cNvSpPr txBox="1"/>
          <p:nvPr/>
        </p:nvSpPr>
        <p:spPr>
          <a:xfrm>
            <a:off x="4224169" y="5941367"/>
            <a:ext cx="78136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jardins panoramiques</a:t>
            </a:r>
          </a:p>
        </p:txBody>
      </p:sp>
    </p:spTree>
    <p:extLst>
      <p:ext uri="{BB962C8B-B14F-4D97-AF65-F5344CB8AC3E}">
        <p14:creationId xmlns:p14="http://schemas.microsoft.com/office/powerpoint/2010/main" val="37386681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arbre, plante&#10;&#10;Description générée automatiquement">
            <a:extLst>
              <a:ext uri="{FF2B5EF4-FFF2-40B4-BE49-F238E27FC236}">
                <a16:creationId xmlns:a16="http://schemas.microsoft.com/office/drawing/2014/main" id="{8C561E35-60F1-9DF5-7831-060A3466AC6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07DB8E3-C59C-3C1F-550B-A5B7E3F20C8F}"/>
              </a:ext>
            </a:extLst>
          </p:cNvPr>
          <p:cNvSpPr txBox="1"/>
          <p:nvPr/>
        </p:nvSpPr>
        <p:spPr>
          <a:xfrm>
            <a:off x="2744132" y="6396335"/>
            <a:ext cx="75518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Limeuil, l'un des plus beaux villages de France, </a:t>
            </a:r>
          </a:p>
        </p:txBody>
      </p:sp>
    </p:spTree>
    <p:extLst>
      <p:ext uri="{BB962C8B-B14F-4D97-AF65-F5344CB8AC3E}">
        <p14:creationId xmlns:p14="http://schemas.microsoft.com/office/powerpoint/2010/main" val="2178095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maison, rue&#10;&#10;Description générée automatiquement">
            <a:extLst>
              <a:ext uri="{FF2B5EF4-FFF2-40B4-BE49-F238E27FC236}">
                <a16:creationId xmlns:a16="http://schemas.microsoft.com/office/drawing/2014/main" id="{897244AC-6F09-7C21-00CB-1981CC69CF4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EC84311-0D33-8010-46A8-F56081DBDF92}"/>
              </a:ext>
            </a:extLst>
          </p:cNvPr>
          <p:cNvSpPr txBox="1"/>
          <p:nvPr/>
        </p:nvSpPr>
        <p:spPr>
          <a:xfrm>
            <a:off x="3087445" y="6327109"/>
            <a:ext cx="76388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Limeuil, l'un des plus beaux villages de France, </a:t>
            </a:r>
          </a:p>
        </p:txBody>
      </p:sp>
    </p:spTree>
    <p:extLst>
      <p:ext uri="{BB962C8B-B14F-4D97-AF65-F5344CB8AC3E}">
        <p14:creationId xmlns:p14="http://schemas.microsoft.com/office/powerpoint/2010/main" val="163328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arbre, bâtiment, fenêtre&#10;&#10;Description générée automatiquement">
            <a:extLst>
              <a:ext uri="{FF2B5EF4-FFF2-40B4-BE49-F238E27FC236}">
                <a16:creationId xmlns:a16="http://schemas.microsoft.com/office/drawing/2014/main" id="{72526FF9-7F21-7F6E-EFD4-89D4437CEC9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0812507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arbre, plante&#10;&#10;Description générée automatiquement">
            <a:extLst>
              <a:ext uri="{FF2B5EF4-FFF2-40B4-BE49-F238E27FC236}">
                <a16:creationId xmlns:a16="http://schemas.microsoft.com/office/drawing/2014/main" id="{041A9FE4-25A7-F333-908A-C206751B7DD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75821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4697218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oiseau, plein air, oiseau aquatique, arbre&#10;&#10;Description générée automatiquement">
            <a:extLst>
              <a:ext uri="{FF2B5EF4-FFF2-40B4-BE49-F238E27FC236}">
                <a16:creationId xmlns:a16="http://schemas.microsoft.com/office/drawing/2014/main" id="{F0576605-84D3-D52F-9694-D542C03779C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7712" y="1199456"/>
            <a:ext cx="7561838" cy="504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B934047-321A-8AA8-EA08-7796FE9CDE2C}"/>
              </a:ext>
            </a:extLst>
          </p:cNvPr>
          <p:cNvSpPr txBox="1"/>
          <p:nvPr/>
        </p:nvSpPr>
        <p:spPr>
          <a:xfrm>
            <a:off x="919165" y="122238"/>
            <a:ext cx="661118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Lorient Vous A Présenté Le Village De Limeuil Dordogne 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D825C1BE-CA25-6063-5954-BE3AC3355232}"/>
              </a:ext>
            </a:extLst>
          </p:cNvPr>
          <p:cNvSpPr txBox="1"/>
          <p:nvPr/>
        </p:nvSpPr>
        <p:spPr>
          <a:xfrm>
            <a:off x="7829550" y="1807285"/>
            <a:ext cx="414528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40BE20B2-F1F7-78BB-5D7C-FD43E4753EF0}"/>
              </a:ext>
            </a:extLst>
          </p:cNvPr>
          <p:cNvSpPr txBox="1"/>
          <p:nvPr/>
        </p:nvSpPr>
        <p:spPr>
          <a:xfrm>
            <a:off x="7829550" y="3134681"/>
            <a:ext cx="46257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Merci De Votre Visite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B067AE29-FCF2-0EB1-0552-4520F0D5CF78}"/>
              </a:ext>
            </a:extLst>
          </p:cNvPr>
          <p:cNvSpPr txBox="1"/>
          <p:nvPr/>
        </p:nvSpPr>
        <p:spPr>
          <a:xfrm>
            <a:off x="9165515" y="3969634"/>
            <a:ext cx="36946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3577108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97</TotalTime>
  <Words>284</Words>
  <Application>Microsoft Office PowerPoint</Application>
  <PresentationFormat>Grand écran</PresentationFormat>
  <Paragraphs>103</Paragraphs>
  <Slides>27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27</vt:i4>
      </vt:variant>
    </vt:vector>
  </HeadingPairs>
  <TitlesOfParts>
    <vt:vector size="31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7</cp:revision>
  <dcterms:created xsi:type="dcterms:W3CDTF">2024-08-13T09:00:52Z</dcterms:created>
  <dcterms:modified xsi:type="dcterms:W3CDTF">2024-08-13T12:07:44Z</dcterms:modified>
</cp:coreProperties>
</file>