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8" r:id="rId2"/>
    <p:sldId id="285" r:id="rId3"/>
    <p:sldId id="277" r:id="rId4"/>
    <p:sldId id="276" r:id="rId5"/>
    <p:sldId id="274" r:id="rId6"/>
    <p:sldId id="275" r:id="rId7"/>
    <p:sldId id="273" r:id="rId8"/>
    <p:sldId id="272" r:id="rId9"/>
    <p:sldId id="271" r:id="rId10"/>
    <p:sldId id="270" r:id="rId11"/>
    <p:sldId id="269" r:id="rId12"/>
    <p:sldId id="268" r:id="rId13"/>
    <p:sldId id="267" r:id="rId14"/>
    <p:sldId id="266" r:id="rId15"/>
    <p:sldId id="265" r:id="rId16"/>
    <p:sldId id="264" r:id="rId17"/>
    <p:sldId id="263" r:id="rId18"/>
    <p:sldId id="262" r:id="rId19"/>
    <p:sldId id="260" r:id="rId20"/>
    <p:sldId id="261" r:id="rId21"/>
    <p:sldId id="259" r:id="rId22"/>
    <p:sldId id="257" r:id="rId23"/>
    <p:sldId id="278" r:id="rId24"/>
    <p:sldId id="279" r:id="rId25"/>
    <p:sldId id="280" r:id="rId26"/>
    <p:sldId id="281" r:id="rId27"/>
    <p:sldId id="282" r:id="rId28"/>
    <p:sldId id="283" r:id="rId29"/>
    <p:sldId id="284"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4" d="100"/>
          <a:sy n="74" d="100"/>
        </p:scale>
        <p:origin x="691"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E187DB-1D6C-45AA-ABB3-38B7217BD6A8}" type="datetimeFigureOut">
              <a:rPr lang="fr-FR" smtClean="0"/>
              <a:t>17/08/2024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923AA2-7D2F-40FE-B033-C79927A41107}" type="slidenum">
              <a:rPr lang="fr-FR" smtClean="0"/>
              <a:t>‹N°›</a:t>
            </a:fld>
            <a:endParaRPr lang="fr-FR"/>
          </a:p>
        </p:txBody>
      </p:sp>
    </p:spTree>
    <p:extLst>
      <p:ext uri="{BB962C8B-B14F-4D97-AF65-F5344CB8AC3E}">
        <p14:creationId xmlns:p14="http://schemas.microsoft.com/office/powerpoint/2010/main" val="1834301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64923AA2-7D2F-40FE-B033-C79927A41107}" type="slidenum">
              <a:rPr lang="fr-FR" smtClean="0"/>
              <a:t>15</a:t>
            </a:fld>
            <a:endParaRPr lang="fr-FR"/>
          </a:p>
        </p:txBody>
      </p:sp>
    </p:spTree>
    <p:extLst>
      <p:ext uri="{BB962C8B-B14F-4D97-AF65-F5344CB8AC3E}">
        <p14:creationId xmlns:p14="http://schemas.microsoft.com/office/powerpoint/2010/main" val="33841882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1EC53B-7EB0-1205-2F87-118BC567DF2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8883423-D87F-FE5E-F9E5-68891CBFBD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457841A-7140-4E11-3AC7-CB46FA4A6A90}"/>
              </a:ext>
            </a:extLst>
          </p:cNvPr>
          <p:cNvSpPr>
            <a:spLocks noGrp="1"/>
          </p:cNvSpPr>
          <p:nvPr>
            <p:ph type="dt" sz="half" idx="10"/>
          </p:nvPr>
        </p:nvSpPr>
        <p:spPr/>
        <p:txBody>
          <a:bodyPr/>
          <a:lstStyle/>
          <a:p>
            <a:fld id="{1ED5C4A7-8EF6-4F70-ADC2-1158DACDB390}" type="datetimeFigureOut">
              <a:rPr lang="fr-FR" smtClean="0"/>
              <a:t>17/08/2024</a:t>
            </a:fld>
            <a:endParaRPr lang="fr-FR"/>
          </a:p>
        </p:txBody>
      </p:sp>
      <p:sp>
        <p:nvSpPr>
          <p:cNvPr id="5" name="Espace réservé du pied de page 4">
            <a:extLst>
              <a:ext uri="{FF2B5EF4-FFF2-40B4-BE49-F238E27FC236}">
                <a16:creationId xmlns:a16="http://schemas.microsoft.com/office/drawing/2014/main" id="{4D26DB12-C165-8F11-5EE6-52E23F81690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FB3E97-9E59-520D-3094-824CC6189602}"/>
              </a:ext>
            </a:extLst>
          </p:cNvPr>
          <p:cNvSpPr>
            <a:spLocks noGrp="1"/>
          </p:cNvSpPr>
          <p:nvPr>
            <p:ph type="sldNum" sz="quarter" idx="12"/>
          </p:nvPr>
        </p:nvSpPr>
        <p:spPr/>
        <p:txBody>
          <a:bodyPr/>
          <a:lstStyle/>
          <a:p>
            <a:fld id="{FB8A8AD6-7726-4D33-A979-516EE91199C9}" type="slidenum">
              <a:rPr lang="fr-FR" smtClean="0"/>
              <a:t>‹N°›</a:t>
            </a:fld>
            <a:endParaRPr lang="fr-FR"/>
          </a:p>
        </p:txBody>
      </p:sp>
    </p:spTree>
    <p:extLst>
      <p:ext uri="{BB962C8B-B14F-4D97-AF65-F5344CB8AC3E}">
        <p14:creationId xmlns:p14="http://schemas.microsoft.com/office/powerpoint/2010/main" val="84792311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3F4DDA-FC2E-2D06-965C-CA1348F3AE6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90AEF1C-B932-BFAD-7899-EF0338C79B4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229C8BA-D20F-E18A-FDF3-5E25F535A266}"/>
              </a:ext>
            </a:extLst>
          </p:cNvPr>
          <p:cNvSpPr>
            <a:spLocks noGrp="1"/>
          </p:cNvSpPr>
          <p:nvPr>
            <p:ph type="dt" sz="half" idx="10"/>
          </p:nvPr>
        </p:nvSpPr>
        <p:spPr/>
        <p:txBody>
          <a:bodyPr/>
          <a:lstStyle/>
          <a:p>
            <a:fld id="{1ED5C4A7-8EF6-4F70-ADC2-1158DACDB390}" type="datetimeFigureOut">
              <a:rPr lang="fr-FR" smtClean="0"/>
              <a:t>17/08/2024</a:t>
            </a:fld>
            <a:endParaRPr lang="fr-FR"/>
          </a:p>
        </p:txBody>
      </p:sp>
      <p:sp>
        <p:nvSpPr>
          <p:cNvPr id="5" name="Espace réservé du pied de page 4">
            <a:extLst>
              <a:ext uri="{FF2B5EF4-FFF2-40B4-BE49-F238E27FC236}">
                <a16:creationId xmlns:a16="http://schemas.microsoft.com/office/drawing/2014/main" id="{B83C8E17-058C-34B7-D200-F7153E5531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B0C5BA-7C15-73DE-437E-32A9688AE9E8}"/>
              </a:ext>
            </a:extLst>
          </p:cNvPr>
          <p:cNvSpPr>
            <a:spLocks noGrp="1"/>
          </p:cNvSpPr>
          <p:nvPr>
            <p:ph type="sldNum" sz="quarter" idx="12"/>
          </p:nvPr>
        </p:nvSpPr>
        <p:spPr/>
        <p:txBody>
          <a:bodyPr/>
          <a:lstStyle/>
          <a:p>
            <a:fld id="{FB8A8AD6-7726-4D33-A979-516EE91199C9}" type="slidenum">
              <a:rPr lang="fr-FR" smtClean="0"/>
              <a:t>‹N°›</a:t>
            </a:fld>
            <a:endParaRPr lang="fr-FR"/>
          </a:p>
        </p:txBody>
      </p:sp>
    </p:spTree>
    <p:extLst>
      <p:ext uri="{BB962C8B-B14F-4D97-AF65-F5344CB8AC3E}">
        <p14:creationId xmlns:p14="http://schemas.microsoft.com/office/powerpoint/2010/main" val="85432189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8EFA94-68D1-682A-C49F-39F32132817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6304B07-356A-4712-D532-4CB7CE2845E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53EC26D-C557-A343-DE97-62EC1D755920}"/>
              </a:ext>
            </a:extLst>
          </p:cNvPr>
          <p:cNvSpPr>
            <a:spLocks noGrp="1"/>
          </p:cNvSpPr>
          <p:nvPr>
            <p:ph type="dt" sz="half" idx="10"/>
          </p:nvPr>
        </p:nvSpPr>
        <p:spPr/>
        <p:txBody>
          <a:bodyPr/>
          <a:lstStyle/>
          <a:p>
            <a:fld id="{1ED5C4A7-8EF6-4F70-ADC2-1158DACDB390}" type="datetimeFigureOut">
              <a:rPr lang="fr-FR" smtClean="0"/>
              <a:t>17/08/2024</a:t>
            </a:fld>
            <a:endParaRPr lang="fr-FR"/>
          </a:p>
        </p:txBody>
      </p:sp>
      <p:sp>
        <p:nvSpPr>
          <p:cNvPr id="5" name="Espace réservé du pied de page 4">
            <a:extLst>
              <a:ext uri="{FF2B5EF4-FFF2-40B4-BE49-F238E27FC236}">
                <a16:creationId xmlns:a16="http://schemas.microsoft.com/office/drawing/2014/main" id="{11F9D165-3554-874D-8321-FA2B21574D7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AF1E777-4BC5-C8CF-96FB-FB5F0886AACA}"/>
              </a:ext>
            </a:extLst>
          </p:cNvPr>
          <p:cNvSpPr>
            <a:spLocks noGrp="1"/>
          </p:cNvSpPr>
          <p:nvPr>
            <p:ph type="sldNum" sz="quarter" idx="12"/>
          </p:nvPr>
        </p:nvSpPr>
        <p:spPr/>
        <p:txBody>
          <a:bodyPr/>
          <a:lstStyle/>
          <a:p>
            <a:fld id="{FB8A8AD6-7726-4D33-A979-516EE91199C9}" type="slidenum">
              <a:rPr lang="fr-FR" smtClean="0"/>
              <a:t>‹N°›</a:t>
            </a:fld>
            <a:endParaRPr lang="fr-FR"/>
          </a:p>
        </p:txBody>
      </p:sp>
    </p:spTree>
    <p:extLst>
      <p:ext uri="{BB962C8B-B14F-4D97-AF65-F5344CB8AC3E}">
        <p14:creationId xmlns:p14="http://schemas.microsoft.com/office/powerpoint/2010/main" val="88452386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C11D8C-0EB8-0BC3-8C4D-6B700F669EE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73D566-67C5-7C5C-3514-15EA9C9D1F4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C4023A6-CBFD-0506-3CDC-1B1357ADB8C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4598A37-DBC5-0070-E78E-92C27E69BBE6}"/>
              </a:ext>
            </a:extLst>
          </p:cNvPr>
          <p:cNvSpPr>
            <a:spLocks noGrp="1"/>
          </p:cNvSpPr>
          <p:nvPr>
            <p:ph type="dt" sz="half" idx="10"/>
          </p:nvPr>
        </p:nvSpPr>
        <p:spPr/>
        <p:txBody>
          <a:bodyPr/>
          <a:lstStyle/>
          <a:p>
            <a:fld id="{1ED5C4A7-8EF6-4F70-ADC2-1158DACDB390}" type="datetimeFigureOut">
              <a:rPr lang="fr-FR" smtClean="0"/>
              <a:t>17/08/2024</a:t>
            </a:fld>
            <a:endParaRPr lang="fr-FR"/>
          </a:p>
        </p:txBody>
      </p:sp>
      <p:sp>
        <p:nvSpPr>
          <p:cNvPr id="6" name="Espace réservé du pied de page 5">
            <a:extLst>
              <a:ext uri="{FF2B5EF4-FFF2-40B4-BE49-F238E27FC236}">
                <a16:creationId xmlns:a16="http://schemas.microsoft.com/office/drawing/2014/main" id="{AB06AF30-9D65-6F00-DB47-9D326A6A514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510AF3C-A416-958E-A968-B38FBA5DBFCD}"/>
              </a:ext>
            </a:extLst>
          </p:cNvPr>
          <p:cNvSpPr>
            <a:spLocks noGrp="1"/>
          </p:cNvSpPr>
          <p:nvPr>
            <p:ph type="sldNum" sz="quarter" idx="12"/>
          </p:nvPr>
        </p:nvSpPr>
        <p:spPr/>
        <p:txBody>
          <a:bodyPr/>
          <a:lstStyle/>
          <a:p>
            <a:fld id="{FB8A8AD6-7726-4D33-A979-516EE91199C9}" type="slidenum">
              <a:rPr lang="fr-FR" smtClean="0"/>
              <a:t>‹N°›</a:t>
            </a:fld>
            <a:endParaRPr lang="fr-FR"/>
          </a:p>
        </p:txBody>
      </p:sp>
    </p:spTree>
    <p:extLst>
      <p:ext uri="{BB962C8B-B14F-4D97-AF65-F5344CB8AC3E}">
        <p14:creationId xmlns:p14="http://schemas.microsoft.com/office/powerpoint/2010/main" val="411983912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73DF36-BC70-2C18-6213-CFFEDC83263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6AA228D-8375-7F37-32BA-8053EC8C1A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C8D573A-C460-07D5-9C60-75C4EB6898F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4F44167-4A6E-EA47-8800-B2AB8FE1B8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CB7190B-DBE1-76AF-C733-F96D46B9803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C4496F4-673F-8794-AF7E-67714500F33B}"/>
              </a:ext>
            </a:extLst>
          </p:cNvPr>
          <p:cNvSpPr>
            <a:spLocks noGrp="1"/>
          </p:cNvSpPr>
          <p:nvPr>
            <p:ph type="dt" sz="half" idx="10"/>
          </p:nvPr>
        </p:nvSpPr>
        <p:spPr/>
        <p:txBody>
          <a:bodyPr/>
          <a:lstStyle/>
          <a:p>
            <a:fld id="{1ED5C4A7-8EF6-4F70-ADC2-1158DACDB390}" type="datetimeFigureOut">
              <a:rPr lang="fr-FR" smtClean="0"/>
              <a:t>17/08/2024</a:t>
            </a:fld>
            <a:endParaRPr lang="fr-FR"/>
          </a:p>
        </p:txBody>
      </p:sp>
      <p:sp>
        <p:nvSpPr>
          <p:cNvPr id="8" name="Espace réservé du pied de page 7">
            <a:extLst>
              <a:ext uri="{FF2B5EF4-FFF2-40B4-BE49-F238E27FC236}">
                <a16:creationId xmlns:a16="http://schemas.microsoft.com/office/drawing/2014/main" id="{6EA0C8F4-8ABD-5DFE-12BD-D80696E48D6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FBA54FB-0037-EF59-0503-99DF59064A3D}"/>
              </a:ext>
            </a:extLst>
          </p:cNvPr>
          <p:cNvSpPr>
            <a:spLocks noGrp="1"/>
          </p:cNvSpPr>
          <p:nvPr>
            <p:ph type="sldNum" sz="quarter" idx="12"/>
          </p:nvPr>
        </p:nvSpPr>
        <p:spPr/>
        <p:txBody>
          <a:bodyPr/>
          <a:lstStyle/>
          <a:p>
            <a:fld id="{FB8A8AD6-7726-4D33-A979-516EE91199C9}" type="slidenum">
              <a:rPr lang="fr-FR" smtClean="0"/>
              <a:t>‹N°›</a:t>
            </a:fld>
            <a:endParaRPr lang="fr-FR"/>
          </a:p>
        </p:txBody>
      </p:sp>
    </p:spTree>
    <p:extLst>
      <p:ext uri="{BB962C8B-B14F-4D97-AF65-F5344CB8AC3E}">
        <p14:creationId xmlns:p14="http://schemas.microsoft.com/office/powerpoint/2010/main" val="361649092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5F1E58-DF90-2D41-6010-0FB616B40B1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9DE7C6F-6864-27D8-A00C-7BBBB0D2F45B}"/>
              </a:ext>
            </a:extLst>
          </p:cNvPr>
          <p:cNvSpPr>
            <a:spLocks noGrp="1"/>
          </p:cNvSpPr>
          <p:nvPr>
            <p:ph type="dt" sz="half" idx="10"/>
          </p:nvPr>
        </p:nvSpPr>
        <p:spPr/>
        <p:txBody>
          <a:bodyPr/>
          <a:lstStyle/>
          <a:p>
            <a:fld id="{1ED5C4A7-8EF6-4F70-ADC2-1158DACDB390}" type="datetimeFigureOut">
              <a:rPr lang="fr-FR" smtClean="0"/>
              <a:t>17/08/2024</a:t>
            </a:fld>
            <a:endParaRPr lang="fr-FR"/>
          </a:p>
        </p:txBody>
      </p:sp>
      <p:sp>
        <p:nvSpPr>
          <p:cNvPr id="4" name="Espace réservé du pied de page 3">
            <a:extLst>
              <a:ext uri="{FF2B5EF4-FFF2-40B4-BE49-F238E27FC236}">
                <a16:creationId xmlns:a16="http://schemas.microsoft.com/office/drawing/2014/main" id="{B9ADB855-59C4-7427-3E2D-6B3457174FC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3FA2A6D-CEF0-E266-9BE9-20D09B7B6D18}"/>
              </a:ext>
            </a:extLst>
          </p:cNvPr>
          <p:cNvSpPr>
            <a:spLocks noGrp="1"/>
          </p:cNvSpPr>
          <p:nvPr>
            <p:ph type="sldNum" sz="quarter" idx="12"/>
          </p:nvPr>
        </p:nvSpPr>
        <p:spPr/>
        <p:txBody>
          <a:bodyPr/>
          <a:lstStyle/>
          <a:p>
            <a:fld id="{FB8A8AD6-7726-4D33-A979-516EE91199C9}" type="slidenum">
              <a:rPr lang="fr-FR" smtClean="0"/>
              <a:t>‹N°›</a:t>
            </a:fld>
            <a:endParaRPr lang="fr-FR"/>
          </a:p>
        </p:txBody>
      </p:sp>
    </p:spTree>
    <p:extLst>
      <p:ext uri="{BB962C8B-B14F-4D97-AF65-F5344CB8AC3E}">
        <p14:creationId xmlns:p14="http://schemas.microsoft.com/office/powerpoint/2010/main" val="308162098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92C7112-8AEB-D423-A7EF-5ABA81040C25}"/>
              </a:ext>
            </a:extLst>
          </p:cNvPr>
          <p:cNvSpPr>
            <a:spLocks noGrp="1"/>
          </p:cNvSpPr>
          <p:nvPr>
            <p:ph type="dt" sz="half" idx="10"/>
          </p:nvPr>
        </p:nvSpPr>
        <p:spPr/>
        <p:txBody>
          <a:bodyPr/>
          <a:lstStyle/>
          <a:p>
            <a:fld id="{1ED5C4A7-8EF6-4F70-ADC2-1158DACDB390}" type="datetimeFigureOut">
              <a:rPr lang="fr-FR" smtClean="0"/>
              <a:t>17/08/2024</a:t>
            </a:fld>
            <a:endParaRPr lang="fr-FR"/>
          </a:p>
        </p:txBody>
      </p:sp>
      <p:sp>
        <p:nvSpPr>
          <p:cNvPr id="3" name="Espace réservé du pied de page 2">
            <a:extLst>
              <a:ext uri="{FF2B5EF4-FFF2-40B4-BE49-F238E27FC236}">
                <a16:creationId xmlns:a16="http://schemas.microsoft.com/office/drawing/2014/main" id="{939384E9-D22B-610D-C766-1483BC00037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89FD3D4-3DA5-A7E2-C758-B34CCA516135}"/>
              </a:ext>
            </a:extLst>
          </p:cNvPr>
          <p:cNvSpPr>
            <a:spLocks noGrp="1"/>
          </p:cNvSpPr>
          <p:nvPr>
            <p:ph type="sldNum" sz="quarter" idx="12"/>
          </p:nvPr>
        </p:nvSpPr>
        <p:spPr/>
        <p:txBody>
          <a:bodyPr/>
          <a:lstStyle/>
          <a:p>
            <a:fld id="{FB8A8AD6-7726-4D33-A979-516EE91199C9}" type="slidenum">
              <a:rPr lang="fr-FR" smtClean="0"/>
              <a:t>‹N°›</a:t>
            </a:fld>
            <a:endParaRPr lang="fr-FR"/>
          </a:p>
        </p:txBody>
      </p:sp>
    </p:spTree>
    <p:extLst>
      <p:ext uri="{BB962C8B-B14F-4D97-AF65-F5344CB8AC3E}">
        <p14:creationId xmlns:p14="http://schemas.microsoft.com/office/powerpoint/2010/main" val="249435558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9BD42B-DCF7-E694-F7A0-259C71ACA83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B452425-BF4E-C37D-1367-6C659B7E4E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F0BD6F8-F6D1-3D86-C910-5D474DE464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79D3975-0CF2-5E55-E1B1-1C6E3753AF57}"/>
              </a:ext>
            </a:extLst>
          </p:cNvPr>
          <p:cNvSpPr>
            <a:spLocks noGrp="1"/>
          </p:cNvSpPr>
          <p:nvPr>
            <p:ph type="dt" sz="half" idx="10"/>
          </p:nvPr>
        </p:nvSpPr>
        <p:spPr/>
        <p:txBody>
          <a:bodyPr/>
          <a:lstStyle/>
          <a:p>
            <a:fld id="{1ED5C4A7-8EF6-4F70-ADC2-1158DACDB390}" type="datetimeFigureOut">
              <a:rPr lang="fr-FR" smtClean="0"/>
              <a:t>17/08/2024</a:t>
            </a:fld>
            <a:endParaRPr lang="fr-FR"/>
          </a:p>
        </p:txBody>
      </p:sp>
      <p:sp>
        <p:nvSpPr>
          <p:cNvPr id="6" name="Espace réservé du pied de page 5">
            <a:extLst>
              <a:ext uri="{FF2B5EF4-FFF2-40B4-BE49-F238E27FC236}">
                <a16:creationId xmlns:a16="http://schemas.microsoft.com/office/drawing/2014/main" id="{B49DED66-A0E5-ACC6-81B7-704CFCD391F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43DDE1C-E49E-CAB3-75CA-19AEE28AD287}"/>
              </a:ext>
            </a:extLst>
          </p:cNvPr>
          <p:cNvSpPr>
            <a:spLocks noGrp="1"/>
          </p:cNvSpPr>
          <p:nvPr>
            <p:ph type="sldNum" sz="quarter" idx="12"/>
          </p:nvPr>
        </p:nvSpPr>
        <p:spPr/>
        <p:txBody>
          <a:bodyPr/>
          <a:lstStyle/>
          <a:p>
            <a:fld id="{FB8A8AD6-7726-4D33-A979-516EE91199C9}" type="slidenum">
              <a:rPr lang="fr-FR" smtClean="0"/>
              <a:t>‹N°›</a:t>
            </a:fld>
            <a:endParaRPr lang="fr-FR"/>
          </a:p>
        </p:txBody>
      </p:sp>
    </p:spTree>
    <p:extLst>
      <p:ext uri="{BB962C8B-B14F-4D97-AF65-F5344CB8AC3E}">
        <p14:creationId xmlns:p14="http://schemas.microsoft.com/office/powerpoint/2010/main" val="6041501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C606E7-EFDF-8FC6-E2E7-4C5D811E4DB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07E7D90-607A-E8C4-68D8-3C7F63C3954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222A82F-0B93-7296-D4FD-0B3FE88817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A9F4096-FCC1-8B25-7C17-2FB8C4BF85EB}"/>
              </a:ext>
            </a:extLst>
          </p:cNvPr>
          <p:cNvSpPr>
            <a:spLocks noGrp="1"/>
          </p:cNvSpPr>
          <p:nvPr>
            <p:ph type="dt" sz="half" idx="10"/>
          </p:nvPr>
        </p:nvSpPr>
        <p:spPr/>
        <p:txBody>
          <a:bodyPr/>
          <a:lstStyle/>
          <a:p>
            <a:fld id="{1ED5C4A7-8EF6-4F70-ADC2-1158DACDB390}" type="datetimeFigureOut">
              <a:rPr lang="fr-FR" smtClean="0"/>
              <a:t>17/08/2024</a:t>
            </a:fld>
            <a:endParaRPr lang="fr-FR"/>
          </a:p>
        </p:txBody>
      </p:sp>
      <p:sp>
        <p:nvSpPr>
          <p:cNvPr id="6" name="Espace réservé du pied de page 5">
            <a:extLst>
              <a:ext uri="{FF2B5EF4-FFF2-40B4-BE49-F238E27FC236}">
                <a16:creationId xmlns:a16="http://schemas.microsoft.com/office/drawing/2014/main" id="{D8BE0349-7723-EB7B-D2EB-B75031E6C32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3B6D23B-D80E-715B-E846-773FA87EC422}"/>
              </a:ext>
            </a:extLst>
          </p:cNvPr>
          <p:cNvSpPr>
            <a:spLocks noGrp="1"/>
          </p:cNvSpPr>
          <p:nvPr>
            <p:ph type="sldNum" sz="quarter" idx="12"/>
          </p:nvPr>
        </p:nvSpPr>
        <p:spPr/>
        <p:txBody>
          <a:bodyPr/>
          <a:lstStyle/>
          <a:p>
            <a:fld id="{FB8A8AD6-7726-4D33-A979-516EE91199C9}" type="slidenum">
              <a:rPr lang="fr-FR" smtClean="0"/>
              <a:t>‹N°›</a:t>
            </a:fld>
            <a:endParaRPr lang="fr-FR"/>
          </a:p>
        </p:txBody>
      </p:sp>
    </p:spTree>
    <p:extLst>
      <p:ext uri="{BB962C8B-B14F-4D97-AF65-F5344CB8AC3E}">
        <p14:creationId xmlns:p14="http://schemas.microsoft.com/office/powerpoint/2010/main" val="115569253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D2299B-820E-E52B-9DF5-E03D67B64E0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E17408F-BD45-2EEE-5AE6-2C894F03A29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9492DFC-338E-FE79-B667-DEBCBB68D4B9}"/>
              </a:ext>
            </a:extLst>
          </p:cNvPr>
          <p:cNvSpPr>
            <a:spLocks noGrp="1"/>
          </p:cNvSpPr>
          <p:nvPr>
            <p:ph type="dt" sz="half" idx="10"/>
          </p:nvPr>
        </p:nvSpPr>
        <p:spPr/>
        <p:txBody>
          <a:bodyPr/>
          <a:lstStyle/>
          <a:p>
            <a:fld id="{1ED5C4A7-8EF6-4F70-ADC2-1158DACDB390}" type="datetimeFigureOut">
              <a:rPr lang="fr-FR" smtClean="0"/>
              <a:t>17/08/2024</a:t>
            </a:fld>
            <a:endParaRPr lang="fr-FR"/>
          </a:p>
        </p:txBody>
      </p:sp>
      <p:sp>
        <p:nvSpPr>
          <p:cNvPr id="5" name="Espace réservé du pied de page 4">
            <a:extLst>
              <a:ext uri="{FF2B5EF4-FFF2-40B4-BE49-F238E27FC236}">
                <a16:creationId xmlns:a16="http://schemas.microsoft.com/office/drawing/2014/main" id="{4CA1DCEF-94D9-8080-74B3-396BB82E1B7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D2B0E26-C58F-6730-565F-558785DC178A}"/>
              </a:ext>
            </a:extLst>
          </p:cNvPr>
          <p:cNvSpPr>
            <a:spLocks noGrp="1"/>
          </p:cNvSpPr>
          <p:nvPr>
            <p:ph type="sldNum" sz="quarter" idx="12"/>
          </p:nvPr>
        </p:nvSpPr>
        <p:spPr/>
        <p:txBody>
          <a:bodyPr/>
          <a:lstStyle/>
          <a:p>
            <a:fld id="{FB8A8AD6-7726-4D33-A979-516EE91199C9}" type="slidenum">
              <a:rPr lang="fr-FR" smtClean="0"/>
              <a:t>‹N°›</a:t>
            </a:fld>
            <a:endParaRPr lang="fr-FR"/>
          </a:p>
        </p:txBody>
      </p:sp>
    </p:spTree>
    <p:extLst>
      <p:ext uri="{BB962C8B-B14F-4D97-AF65-F5344CB8AC3E}">
        <p14:creationId xmlns:p14="http://schemas.microsoft.com/office/powerpoint/2010/main" val="343420255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01E752B-6E2F-A971-5065-3DBE6013CB2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D1DB2E5-23F3-1DA8-FF52-317FADE6CEB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5A98A97-0AFC-548D-1BC7-B64E8045354E}"/>
              </a:ext>
            </a:extLst>
          </p:cNvPr>
          <p:cNvSpPr>
            <a:spLocks noGrp="1"/>
          </p:cNvSpPr>
          <p:nvPr>
            <p:ph type="dt" sz="half" idx="10"/>
          </p:nvPr>
        </p:nvSpPr>
        <p:spPr/>
        <p:txBody>
          <a:bodyPr/>
          <a:lstStyle/>
          <a:p>
            <a:fld id="{1ED5C4A7-8EF6-4F70-ADC2-1158DACDB390}" type="datetimeFigureOut">
              <a:rPr lang="fr-FR" smtClean="0"/>
              <a:t>17/08/2024</a:t>
            </a:fld>
            <a:endParaRPr lang="fr-FR"/>
          </a:p>
        </p:txBody>
      </p:sp>
      <p:sp>
        <p:nvSpPr>
          <p:cNvPr id="5" name="Espace réservé du pied de page 4">
            <a:extLst>
              <a:ext uri="{FF2B5EF4-FFF2-40B4-BE49-F238E27FC236}">
                <a16:creationId xmlns:a16="http://schemas.microsoft.com/office/drawing/2014/main" id="{E105C5BA-DAC8-6F67-3061-2BBBCADB4BF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0658F1-C3C6-5D3E-F58F-22EFC249522C}"/>
              </a:ext>
            </a:extLst>
          </p:cNvPr>
          <p:cNvSpPr>
            <a:spLocks noGrp="1"/>
          </p:cNvSpPr>
          <p:nvPr>
            <p:ph type="sldNum" sz="quarter" idx="12"/>
          </p:nvPr>
        </p:nvSpPr>
        <p:spPr/>
        <p:txBody>
          <a:bodyPr/>
          <a:lstStyle/>
          <a:p>
            <a:fld id="{FB8A8AD6-7726-4D33-A979-516EE91199C9}" type="slidenum">
              <a:rPr lang="fr-FR" smtClean="0"/>
              <a:t>‹N°›</a:t>
            </a:fld>
            <a:endParaRPr lang="fr-FR"/>
          </a:p>
        </p:txBody>
      </p:sp>
    </p:spTree>
    <p:extLst>
      <p:ext uri="{BB962C8B-B14F-4D97-AF65-F5344CB8AC3E}">
        <p14:creationId xmlns:p14="http://schemas.microsoft.com/office/powerpoint/2010/main" val="126127382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F10FEBF-EEE2-D7BE-5968-9503755C62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594971B-C226-533D-EC14-9A6E5D3AD1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2466C5-455B-0E77-F975-6B59B11904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ED5C4A7-8EF6-4F70-ADC2-1158DACDB390}" type="datetimeFigureOut">
              <a:rPr lang="fr-FR" smtClean="0"/>
              <a:t>17/08/2024</a:t>
            </a:fld>
            <a:endParaRPr lang="fr-FR"/>
          </a:p>
        </p:txBody>
      </p:sp>
      <p:sp>
        <p:nvSpPr>
          <p:cNvPr id="5" name="Espace réservé du pied de page 4">
            <a:extLst>
              <a:ext uri="{FF2B5EF4-FFF2-40B4-BE49-F238E27FC236}">
                <a16:creationId xmlns:a16="http://schemas.microsoft.com/office/drawing/2014/main" id="{38CA5880-B4EE-8332-0EB4-746D894B28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AFDC879-CD62-EA94-685E-41B0A76FA1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B8A8AD6-7726-4D33-A979-516EE91199C9}" type="slidenum">
              <a:rPr lang="fr-FR" smtClean="0"/>
              <a:t>‹N°›</a:t>
            </a:fld>
            <a:endParaRPr lang="fr-FR"/>
          </a:p>
        </p:txBody>
      </p:sp>
    </p:spTree>
    <p:extLst>
      <p:ext uri="{BB962C8B-B14F-4D97-AF65-F5344CB8AC3E}">
        <p14:creationId xmlns:p14="http://schemas.microsoft.com/office/powerpoint/2010/main" val="20721408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arbre, gelé&#10;&#10;Description générée automatiquement">
            <a:extLst>
              <a:ext uri="{FF2B5EF4-FFF2-40B4-BE49-F238E27FC236}">
                <a16:creationId xmlns:a16="http://schemas.microsoft.com/office/drawing/2014/main" id="{439F2371-061C-F1CF-5523-C101EED0C0C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55649" y="190859"/>
            <a:ext cx="9680702" cy="6300000"/>
          </a:xfrm>
          <a:prstGeom prst="rect">
            <a:avLst/>
          </a:prstGeom>
          <a:effectLst>
            <a:softEdge rad="635000"/>
          </a:effectLst>
        </p:spPr>
      </p:pic>
      <p:sp>
        <p:nvSpPr>
          <p:cNvPr id="4" name="ZoneTexte 3">
            <a:extLst>
              <a:ext uri="{FF2B5EF4-FFF2-40B4-BE49-F238E27FC236}">
                <a16:creationId xmlns:a16="http://schemas.microsoft.com/office/drawing/2014/main" id="{0C1F9B4F-2337-22FE-C956-6AC5D99B9DE7}"/>
              </a:ext>
            </a:extLst>
          </p:cNvPr>
          <p:cNvSpPr txBox="1"/>
          <p:nvPr/>
        </p:nvSpPr>
        <p:spPr>
          <a:xfrm>
            <a:off x="2572864" y="4182535"/>
            <a:ext cx="8468591"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Richard von </a:t>
            </a:r>
            <a:r>
              <a:rPr lang="fr-FR" sz="2400" b="1" dirty="0" err="1">
                <a:solidFill>
                  <a:schemeClr val="bg1"/>
                </a:solidFill>
              </a:rPr>
              <a:t>Drasche-Wartinberg</a:t>
            </a:r>
            <a:r>
              <a:rPr lang="fr-FR" sz="2400" b="1" dirty="0">
                <a:solidFill>
                  <a:schemeClr val="bg1"/>
                </a:solidFill>
              </a:rPr>
              <a:t> : Dans l'hiver profond.</a:t>
            </a:r>
          </a:p>
        </p:txBody>
      </p:sp>
      <p:sp>
        <p:nvSpPr>
          <p:cNvPr id="5" name="ZoneTexte 4">
            <a:extLst>
              <a:ext uri="{FF2B5EF4-FFF2-40B4-BE49-F238E27FC236}">
                <a16:creationId xmlns:a16="http://schemas.microsoft.com/office/drawing/2014/main" id="{61348408-66B6-42AC-4708-D492FDACA3B2}"/>
              </a:ext>
            </a:extLst>
          </p:cNvPr>
          <p:cNvSpPr txBox="1"/>
          <p:nvPr/>
        </p:nvSpPr>
        <p:spPr>
          <a:xfrm>
            <a:off x="5351318" y="6368386"/>
            <a:ext cx="3938155" cy="461665"/>
          </a:xfrm>
          <a:prstGeom prst="rect">
            <a:avLst/>
          </a:prstGeom>
          <a:noFill/>
        </p:spPr>
        <p:txBody>
          <a:bodyPr wrap="square" rtlCol="0">
            <a:spAutoFit/>
          </a:bodyPr>
          <a:lstStyle/>
          <a:p>
            <a:r>
              <a:rPr lang="fr-FR" sz="2400" b="1" dirty="0">
                <a:solidFill>
                  <a:schemeClr val="bg1"/>
                </a:solidFill>
              </a:rPr>
              <a:t>1850  -1923</a:t>
            </a:r>
          </a:p>
        </p:txBody>
      </p:sp>
      <p:sp>
        <p:nvSpPr>
          <p:cNvPr id="6" name="ZoneTexte 5">
            <a:extLst>
              <a:ext uri="{FF2B5EF4-FFF2-40B4-BE49-F238E27FC236}">
                <a16:creationId xmlns:a16="http://schemas.microsoft.com/office/drawing/2014/main" id="{C6EA77D8-1590-A40D-4172-C7C39848C845}"/>
              </a:ext>
            </a:extLst>
          </p:cNvPr>
          <p:cNvSpPr txBox="1"/>
          <p:nvPr/>
        </p:nvSpPr>
        <p:spPr>
          <a:xfrm>
            <a:off x="4423780" y="726887"/>
            <a:ext cx="7907482" cy="461665"/>
          </a:xfrm>
          <a:prstGeom prst="rect">
            <a:avLst/>
          </a:prstGeom>
          <a:noFill/>
        </p:spPr>
        <p:txBody>
          <a:bodyPr wrap="square" rtlCol="0">
            <a:spAutoFit/>
          </a:bodyPr>
          <a:lstStyle/>
          <a:p>
            <a:r>
              <a:rPr lang="fr-FR" sz="2400" b="1" dirty="0">
                <a:solidFill>
                  <a:schemeClr val="bg1"/>
                </a:solidFill>
              </a:rPr>
              <a:t>Les Paysages En Hiver</a:t>
            </a:r>
          </a:p>
        </p:txBody>
      </p:sp>
    </p:spTree>
    <p:extLst>
      <p:ext uri="{BB962C8B-B14F-4D97-AF65-F5344CB8AC3E}">
        <p14:creationId xmlns:p14="http://schemas.microsoft.com/office/powerpoint/2010/main" val="2526486450"/>
      </p:ext>
    </p:extLst>
  </p:cSld>
  <p:clrMapOvr>
    <a:masterClrMapping/>
  </p:clrMapOvr>
  <mc:AlternateContent xmlns:mc="http://schemas.openxmlformats.org/markup-compatibility/2006">
    <mc:Choice xmlns:p14="http://schemas.microsoft.com/office/powerpoint/2010/main" Requires="p14">
      <p:transition spd="slow" p14:dur="5000" advClick="0" advTm="8000">
        <p:sndAc>
          <p:stSnd loop="1">
            <p:snd r:embed="rId2" name="Adamo - Tombe la neige (1976).wav"/>
          </p:stSnd>
        </p:sndAc>
      </p:transition>
    </mc:Choice>
    <mc:Fallback>
      <p:transition spd="slow" advClick="0" advTm="8000">
        <p:sndAc>
          <p:stSnd loop="1">
            <p:snd r:embed="rId2" name="Adamo - Tombe la neige (1976).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DE0C7CA-CE50-F305-DABA-9E3BA385DAC9}"/>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solidFill>
                  <a:schemeClr val="bg1"/>
                </a:solidFill>
              </a:rPr>
              <a:t>La représentation des paysages d'hiver dans l’art en Europe commence au XVe siècle.</a:t>
            </a:r>
          </a:p>
          <a:p>
            <a:pPr algn="ctr"/>
            <a:endParaRPr lang="fr-FR" sz="2400" b="1" dirty="0">
              <a:solidFill>
                <a:schemeClr val="bg1"/>
              </a:solidFill>
            </a:endParaRPr>
          </a:p>
          <a:p>
            <a:pPr algn="ctr"/>
            <a:r>
              <a:rPr lang="fr-FR" sz="2400" b="1" dirty="0">
                <a:solidFill>
                  <a:schemeClr val="bg1"/>
                </a:solidFill>
              </a:rPr>
              <a:t>Les paysages hivernaux et enneigés n'ont pas été représentés avant le XVe siècle, du fait que la grande majorité des productions étaient religieuses. Les peintres évitaient les paysages en général, pour ces mêmes raisons qu'ils ne trouvaient pas de sujets religieux liés au paysage, à la neige et à l'hiver.</a:t>
            </a:r>
          </a:p>
          <a:p>
            <a:pPr algn="ctr"/>
            <a:endParaRPr lang="fr-FR" sz="2400" b="1" dirty="0">
              <a:solidFill>
                <a:schemeClr val="bg1"/>
              </a:solidFill>
            </a:endParaRPr>
          </a:p>
          <a:p>
            <a:pPr algn="ctr"/>
            <a:r>
              <a:rPr lang="fr-FR" sz="2400" b="1" dirty="0">
                <a:solidFill>
                  <a:schemeClr val="bg1"/>
                </a:solidFill>
              </a:rPr>
              <a:t>Les premières représentations de la neige en Europe sont apparues aux XVe et XVIe siècles1 Les toiles qui représentent la neige sont le plus souvent des paysages, même si certains de ces travaux impliquent des paysages religieux ou même fantastiques.</a:t>
            </a:r>
          </a:p>
          <a:p>
            <a:pPr algn="ctr"/>
            <a:endParaRPr lang="fr-FR" sz="2400" b="1" dirty="0">
              <a:solidFill>
                <a:schemeClr val="bg1"/>
              </a:solidFill>
            </a:endParaRPr>
          </a:p>
          <a:p>
            <a:pPr algn="ctr"/>
            <a:r>
              <a:rPr lang="fr-FR" sz="2400" b="1" dirty="0">
                <a:solidFill>
                  <a:schemeClr val="bg1"/>
                </a:solidFill>
              </a:rPr>
              <a:t>Dans l'histoire de l'art, la majorité de ces paysages hivernaux sont des représentations de scènes hivernales réalisées sur le motif, en utilisant la lumière grise de l'hiver pour créer l'atmosphère unique de l'hiver.</a:t>
            </a:r>
          </a:p>
        </p:txBody>
      </p:sp>
    </p:spTree>
    <p:extLst>
      <p:ext uri="{BB962C8B-B14F-4D97-AF65-F5344CB8AC3E}">
        <p14:creationId xmlns:p14="http://schemas.microsoft.com/office/powerpoint/2010/main" val="219703300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2">
                                            <p:txEl>
                                              <p:pRg st="6" end="6"/>
                                            </p:txEl>
                                          </p:spTgt>
                                        </p:tgtEl>
                                        <p:attrNameLst>
                                          <p:attrName>style.visibility</p:attrName>
                                        </p:attrNameLst>
                                      </p:cBhvr>
                                      <p:to>
                                        <p:strVal val="visible"/>
                                      </p:to>
                                    </p:set>
                                    <p:set>
                                      <p:cBhvr>
                                        <p:cTn id="34" dur="455" fill="hold">
                                          <p:stCondLst>
                                            <p:cond delay="0"/>
                                          </p:stCondLst>
                                        </p:cTn>
                                        <p:tgtEl>
                                          <p:spTgt spid="2">
                                            <p:txEl>
                                              <p:pRg st="6" end="6"/>
                                            </p:txEl>
                                          </p:spTgt>
                                        </p:tgtEl>
                                        <p:attrNameLst>
                                          <p:attrName>style.rotation</p:attrName>
                                        </p:attrNameLst>
                                      </p:cBhvr>
                                      <p:to>
                                        <p:strVal val="-45.0"/>
                                      </p:to>
                                    </p:set>
                                    <p:anim calcmode="lin" valueType="num">
                                      <p:cBhvr>
                                        <p:cTn id="35" dur="455" fill="hold">
                                          <p:stCondLst>
                                            <p:cond delay="455"/>
                                          </p:stCondLst>
                                        </p:cTn>
                                        <p:tgtEl>
                                          <p:spTgt spid="2">
                                            <p:txEl>
                                              <p:pRg st="6" end="6"/>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2">
                                            <p:txEl>
                                              <p:pRg st="6" end="6"/>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2">
                                            <p:txEl>
                                              <p:pRg st="6" end="6"/>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2">
                                            <p:txEl>
                                              <p:pRg st="6" end="6"/>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neige, arbre, plein air&#10;&#10;Description générée automatiquement">
            <a:extLst>
              <a:ext uri="{FF2B5EF4-FFF2-40B4-BE49-F238E27FC236}">
                <a16:creationId xmlns:a16="http://schemas.microsoft.com/office/drawing/2014/main" id="{C2622B49-E254-CCD3-A5E2-EFA7876EB0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0092" y="0"/>
            <a:ext cx="8851816" cy="6300000"/>
          </a:xfrm>
          <a:prstGeom prst="rect">
            <a:avLst/>
          </a:prstGeom>
          <a:effectLst>
            <a:softEdge rad="635000"/>
          </a:effectLst>
        </p:spPr>
      </p:pic>
      <p:sp>
        <p:nvSpPr>
          <p:cNvPr id="4" name="ZoneTexte 3">
            <a:extLst>
              <a:ext uri="{FF2B5EF4-FFF2-40B4-BE49-F238E27FC236}">
                <a16:creationId xmlns:a16="http://schemas.microsoft.com/office/drawing/2014/main" id="{C990CF5D-BD3C-5A85-5229-0195D640F603}"/>
              </a:ext>
            </a:extLst>
          </p:cNvPr>
          <p:cNvSpPr txBox="1"/>
          <p:nvPr/>
        </p:nvSpPr>
        <p:spPr>
          <a:xfrm>
            <a:off x="2351928" y="3737439"/>
            <a:ext cx="8547299"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Pierre Breughel l'Ancien, Chasseurs dans la neige, 1565, huile sur toile, </a:t>
            </a:r>
            <a:r>
              <a:rPr lang="fr-FR" sz="2400" b="1" dirty="0" err="1">
                <a:solidFill>
                  <a:schemeClr val="bg1"/>
                </a:solidFill>
              </a:rPr>
              <a:t>Kunsthistorisches</a:t>
            </a:r>
            <a:r>
              <a:rPr lang="fr-FR" sz="2400" b="1" dirty="0">
                <a:solidFill>
                  <a:schemeClr val="bg1"/>
                </a:solidFill>
              </a:rPr>
              <a:t> Museum.</a:t>
            </a:r>
          </a:p>
        </p:txBody>
      </p:sp>
    </p:spTree>
    <p:extLst>
      <p:ext uri="{BB962C8B-B14F-4D97-AF65-F5344CB8AC3E}">
        <p14:creationId xmlns:p14="http://schemas.microsoft.com/office/powerpoint/2010/main" val="427980273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épicéa, arbre, sapin&#10;&#10;Description générée automatiquement">
            <a:extLst>
              <a:ext uri="{FF2B5EF4-FFF2-40B4-BE49-F238E27FC236}">
                <a16:creationId xmlns:a16="http://schemas.microsoft.com/office/drawing/2014/main" id="{325DD022-45D7-ECB3-6574-A54F18AE6E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6482" y="279000"/>
            <a:ext cx="8699035" cy="6300000"/>
          </a:xfrm>
          <a:prstGeom prst="rect">
            <a:avLst/>
          </a:prstGeom>
          <a:effectLst>
            <a:softEdge rad="635000"/>
          </a:effectLst>
        </p:spPr>
      </p:pic>
      <p:sp>
        <p:nvSpPr>
          <p:cNvPr id="4" name="ZoneTexte 3">
            <a:extLst>
              <a:ext uri="{FF2B5EF4-FFF2-40B4-BE49-F238E27FC236}">
                <a16:creationId xmlns:a16="http://schemas.microsoft.com/office/drawing/2014/main" id="{D4F41A93-6D5B-5057-2BE2-7A4AF60EBBCD}"/>
              </a:ext>
            </a:extLst>
          </p:cNvPr>
          <p:cNvSpPr txBox="1"/>
          <p:nvPr/>
        </p:nvSpPr>
        <p:spPr>
          <a:xfrm>
            <a:off x="2758129" y="5748003"/>
            <a:ext cx="8603673"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Caspar David Friedrich: Paysage d'hiver (c. 1811)</a:t>
            </a:r>
          </a:p>
        </p:txBody>
      </p:sp>
    </p:spTree>
    <p:extLst>
      <p:ext uri="{BB962C8B-B14F-4D97-AF65-F5344CB8AC3E}">
        <p14:creationId xmlns:p14="http://schemas.microsoft.com/office/powerpoint/2010/main" val="425120078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einture, plein air, dessin&#10;&#10;Description générée automatiquement">
            <a:extLst>
              <a:ext uri="{FF2B5EF4-FFF2-40B4-BE49-F238E27FC236}">
                <a16:creationId xmlns:a16="http://schemas.microsoft.com/office/drawing/2014/main" id="{9CBD9823-7FD0-B142-16F6-CC95F1D4E0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5029" y="279000"/>
            <a:ext cx="8421942" cy="6300000"/>
          </a:xfrm>
          <a:prstGeom prst="rect">
            <a:avLst/>
          </a:prstGeom>
          <a:effectLst>
            <a:softEdge rad="635000"/>
          </a:effectLst>
        </p:spPr>
      </p:pic>
      <p:sp>
        <p:nvSpPr>
          <p:cNvPr id="4" name="ZoneTexte 3">
            <a:extLst>
              <a:ext uri="{FF2B5EF4-FFF2-40B4-BE49-F238E27FC236}">
                <a16:creationId xmlns:a16="http://schemas.microsoft.com/office/drawing/2014/main" id="{5A90B8F7-FA66-B26C-587D-A5428DF4F82F}"/>
              </a:ext>
            </a:extLst>
          </p:cNvPr>
          <p:cNvSpPr txBox="1"/>
          <p:nvPr/>
        </p:nvSpPr>
        <p:spPr>
          <a:xfrm>
            <a:off x="1353137" y="4455342"/>
            <a:ext cx="10376408" cy="2123658"/>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dirty="0"/>
          </a:p>
          <a:p>
            <a:r>
              <a:rPr lang="fr-FR" sz="2400" b="1" dirty="0">
                <a:solidFill>
                  <a:schemeClr val="bg1"/>
                </a:solidFill>
              </a:rPr>
              <a:t>Caspar David Friedrich: La mer de glace au </a:t>
            </a:r>
            <a:r>
              <a:rPr lang="fr-FR" sz="2400" b="1" dirty="0" err="1">
                <a:solidFill>
                  <a:schemeClr val="bg1"/>
                </a:solidFill>
              </a:rPr>
              <a:t>Kunsthalle</a:t>
            </a:r>
            <a:r>
              <a:rPr lang="fr-FR" sz="2400" b="1" dirty="0">
                <a:solidFill>
                  <a:schemeClr val="bg1"/>
                </a:solidFill>
              </a:rPr>
              <a:t> de Hambourg</a:t>
            </a:r>
          </a:p>
        </p:txBody>
      </p:sp>
      <p:sp>
        <p:nvSpPr>
          <p:cNvPr id="5" name="ZoneTexte 4">
            <a:extLst>
              <a:ext uri="{FF2B5EF4-FFF2-40B4-BE49-F238E27FC236}">
                <a16:creationId xmlns:a16="http://schemas.microsoft.com/office/drawing/2014/main" id="{1DC822F7-6A41-5D73-802A-868840DB9DD4}"/>
              </a:ext>
            </a:extLst>
          </p:cNvPr>
          <p:cNvSpPr txBox="1"/>
          <p:nvPr/>
        </p:nvSpPr>
        <p:spPr>
          <a:xfrm>
            <a:off x="5219210" y="6412101"/>
            <a:ext cx="3176155" cy="461665"/>
          </a:xfrm>
          <a:prstGeom prst="rect">
            <a:avLst/>
          </a:prstGeom>
          <a:noFill/>
        </p:spPr>
        <p:txBody>
          <a:bodyPr wrap="square" rtlCol="0">
            <a:spAutoFit/>
          </a:bodyPr>
          <a:lstStyle/>
          <a:p>
            <a:r>
              <a:rPr lang="fr-FR" sz="2400" b="1" dirty="0">
                <a:solidFill>
                  <a:schemeClr val="bg1"/>
                </a:solidFill>
              </a:rPr>
              <a:t>1823 à 1824</a:t>
            </a:r>
          </a:p>
        </p:txBody>
      </p:sp>
    </p:spTree>
    <p:extLst>
      <p:ext uri="{BB962C8B-B14F-4D97-AF65-F5344CB8AC3E}">
        <p14:creationId xmlns:p14="http://schemas.microsoft.com/office/powerpoint/2010/main" val="157954796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peinture, plein air, branche&#10;&#10;Description générée automatiquement">
            <a:extLst>
              <a:ext uri="{FF2B5EF4-FFF2-40B4-BE49-F238E27FC236}">
                <a16:creationId xmlns:a16="http://schemas.microsoft.com/office/drawing/2014/main" id="{F23B73A5-280A-F78F-5151-BDDC7187A7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4654" y="279000"/>
            <a:ext cx="8302691" cy="6300000"/>
          </a:xfrm>
          <a:prstGeom prst="rect">
            <a:avLst/>
          </a:prstGeom>
          <a:effectLst>
            <a:softEdge rad="635000"/>
          </a:effectLst>
        </p:spPr>
      </p:pic>
      <p:sp>
        <p:nvSpPr>
          <p:cNvPr id="4" name="ZoneTexte 3">
            <a:extLst>
              <a:ext uri="{FF2B5EF4-FFF2-40B4-BE49-F238E27FC236}">
                <a16:creationId xmlns:a16="http://schemas.microsoft.com/office/drawing/2014/main" id="{799E8563-E646-10B1-92EB-C4F8EF8BF855}"/>
              </a:ext>
            </a:extLst>
          </p:cNvPr>
          <p:cNvSpPr txBox="1"/>
          <p:nvPr/>
        </p:nvSpPr>
        <p:spPr>
          <a:xfrm>
            <a:off x="2526899" y="3975537"/>
            <a:ext cx="772044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Caspar David Friedrich: Tumulus sous la neige (1807)</a:t>
            </a:r>
          </a:p>
        </p:txBody>
      </p:sp>
    </p:spTree>
    <p:extLst>
      <p:ext uri="{BB962C8B-B14F-4D97-AF65-F5344CB8AC3E}">
        <p14:creationId xmlns:p14="http://schemas.microsoft.com/office/powerpoint/2010/main" val="298067410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neige, peinture, plein air&#10;&#10;Description générée automatiquement">
            <a:extLst>
              <a:ext uri="{FF2B5EF4-FFF2-40B4-BE49-F238E27FC236}">
                <a16:creationId xmlns:a16="http://schemas.microsoft.com/office/drawing/2014/main" id="{C66CA77D-5792-7AA2-5AEB-5FFE760802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4011" y="279000"/>
            <a:ext cx="8774758" cy="6300000"/>
          </a:xfrm>
          <a:prstGeom prst="rect">
            <a:avLst/>
          </a:prstGeom>
          <a:effectLst>
            <a:softEdge rad="317500"/>
          </a:effectLst>
        </p:spPr>
      </p:pic>
      <p:sp>
        <p:nvSpPr>
          <p:cNvPr id="4" name="ZoneTexte 3">
            <a:extLst>
              <a:ext uri="{FF2B5EF4-FFF2-40B4-BE49-F238E27FC236}">
                <a16:creationId xmlns:a16="http://schemas.microsoft.com/office/drawing/2014/main" id="{5883FFB6-BD03-292D-05BC-A260BE2C2B8B}"/>
              </a:ext>
            </a:extLst>
          </p:cNvPr>
          <p:cNvSpPr txBox="1"/>
          <p:nvPr/>
        </p:nvSpPr>
        <p:spPr>
          <a:xfrm>
            <a:off x="2931790" y="4094791"/>
            <a:ext cx="8063345"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Caspar David Friedrich : Paysage d'hiver (1811)</a:t>
            </a:r>
          </a:p>
        </p:txBody>
      </p:sp>
    </p:spTree>
    <p:extLst>
      <p:ext uri="{BB962C8B-B14F-4D97-AF65-F5344CB8AC3E}">
        <p14:creationId xmlns:p14="http://schemas.microsoft.com/office/powerpoint/2010/main" val="30689741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iver, nuage, paysage, ciel&#10;&#10;Description générée automatiquement">
            <a:extLst>
              <a:ext uri="{FF2B5EF4-FFF2-40B4-BE49-F238E27FC236}">
                <a16:creationId xmlns:a16="http://schemas.microsoft.com/office/drawing/2014/main" id="{4A5661A2-1844-AE60-4131-2A16261A14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7736" y="279000"/>
            <a:ext cx="7616527" cy="6300000"/>
          </a:xfrm>
          <a:prstGeom prst="rect">
            <a:avLst/>
          </a:prstGeom>
          <a:effectLst>
            <a:softEdge rad="635000"/>
          </a:effectLst>
        </p:spPr>
      </p:pic>
      <p:sp>
        <p:nvSpPr>
          <p:cNvPr id="4" name="ZoneTexte 3">
            <a:extLst>
              <a:ext uri="{FF2B5EF4-FFF2-40B4-BE49-F238E27FC236}">
                <a16:creationId xmlns:a16="http://schemas.microsoft.com/office/drawing/2014/main" id="{C2835003-585A-190A-5C98-01263BA61034}"/>
              </a:ext>
            </a:extLst>
          </p:cNvPr>
          <p:cNvSpPr txBox="1"/>
          <p:nvPr/>
        </p:nvSpPr>
        <p:spPr>
          <a:xfrm>
            <a:off x="2211710" y="3901344"/>
            <a:ext cx="896890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Johan Christian Dahl: Paysage d'hiver à </a:t>
            </a:r>
            <a:r>
              <a:rPr lang="fr-FR" sz="2400" b="1" dirty="0" err="1">
                <a:solidFill>
                  <a:schemeClr val="bg1"/>
                </a:solidFill>
              </a:rPr>
              <a:t>Vordingborg</a:t>
            </a:r>
            <a:r>
              <a:rPr lang="fr-FR" sz="2400" b="1" dirty="0">
                <a:solidFill>
                  <a:schemeClr val="bg1"/>
                </a:solidFill>
              </a:rPr>
              <a:t> 1829</a:t>
            </a:r>
          </a:p>
        </p:txBody>
      </p:sp>
    </p:spTree>
    <p:extLst>
      <p:ext uri="{BB962C8B-B14F-4D97-AF65-F5344CB8AC3E}">
        <p14:creationId xmlns:p14="http://schemas.microsoft.com/office/powerpoint/2010/main" val="296878974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bre, dessin, paysage&#10;&#10;Description générée automatiquement">
            <a:extLst>
              <a:ext uri="{FF2B5EF4-FFF2-40B4-BE49-F238E27FC236}">
                <a16:creationId xmlns:a16="http://schemas.microsoft.com/office/drawing/2014/main" id="{C8838416-8D59-FCEB-6917-894BAC5B63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3349" y="279000"/>
            <a:ext cx="7925301" cy="6300000"/>
          </a:xfrm>
          <a:prstGeom prst="rect">
            <a:avLst/>
          </a:prstGeom>
          <a:effectLst>
            <a:softEdge rad="635000"/>
          </a:effectLst>
        </p:spPr>
      </p:pic>
      <p:sp>
        <p:nvSpPr>
          <p:cNvPr id="4" name="ZoneTexte 3">
            <a:extLst>
              <a:ext uri="{FF2B5EF4-FFF2-40B4-BE49-F238E27FC236}">
                <a16:creationId xmlns:a16="http://schemas.microsoft.com/office/drawing/2014/main" id="{68BC272D-366E-5E9A-267A-2A1D071193CF}"/>
              </a:ext>
            </a:extLst>
          </p:cNvPr>
          <p:cNvSpPr txBox="1"/>
          <p:nvPr/>
        </p:nvSpPr>
        <p:spPr>
          <a:xfrm>
            <a:off x="3139965" y="4454606"/>
            <a:ext cx="7086850" cy="2215991"/>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sz="2400" b="1" dirty="0">
              <a:solidFill>
                <a:schemeClr val="bg1"/>
              </a:solidFill>
            </a:endParaRPr>
          </a:p>
          <a:p>
            <a:r>
              <a:rPr lang="fr-FR" sz="2400" b="1" dirty="0">
                <a:solidFill>
                  <a:schemeClr val="bg1"/>
                </a:solidFill>
              </a:rPr>
              <a:t>Julius von </a:t>
            </a:r>
            <a:r>
              <a:rPr lang="fr-FR" sz="2400" b="1" dirty="0" err="1">
                <a:solidFill>
                  <a:schemeClr val="bg1"/>
                </a:solidFill>
              </a:rPr>
              <a:t>Klever</a:t>
            </a:r>
            <a:r>
              <a:rPr lang="fr-FR" sz="2400" b="1" dirty="0">
                <a:solidFill>
                  <a:schemeClr val="bg1"/>
                </a:solidFill>
              </a:rPr>
              <a:t>: La Fonte commence 1876</a:t>
            </a:r>
          </a:p>
        </p:txBody>
      </p:sp>
    </p:spTree>
    <p:extLst>
      <p:ext uri="{BB962C8B-B14F-4D97-AF65-F5344CB8AC3E}">
        <p14:creationId xmlns:p14="http://schemas.microsoft.com/office/powerpoint/2010/main" val="27868285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paysage, ciel, arbre&#10;&#10;Description générée automatiquement">
            <a:extLst>
              <a:ext uri="{FF2B5EF4-FFF2-40B4-BE49-F238E27FC236}">
                <a16:creationId xmlns:a16="http://schemas.microsoft.com/office/drawing/2014/main" id="{741C9524-F91B-5630-67DF-A6CA27C98B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2276" y="189000"/>
            <a:ext cx="4523562"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D31E850-6C12-CE38-023A-448978C12876}"/>
              </a:ext>
            </a:extLst>
          </p:cNvPr>
          <p:cNvSpPr txBox="1"/>
          <p:nvPr/>
        </p:nvSpPr>
        <p:spPr>
          <a:xfrm>
            <a:off x="8225838" y="859579"/>
            <a:ext cx="3009423"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Von </a:t>
            </a:r>
            <a:r>
              <a:rPr lang="fr-FR" sz="2400" b="1" dirty="0" err="1">
                <a:solidFill>
                  <a:schemeClr val="bg1"/>
                </a:solidFill>
              </a:rPr>
              <a:t>Klever</a:t>
            </a:r>
            <a:r>
              <a:rPr lang="fr-FR" sz="2400" b="1" dirty="0">
                <a:solidFill>
                  <a:schemeClr val="bg1"/>
                </a:solidFill>
              </a:rPr>
              <a:t> : Hiver (1876)</a:t>
            </a:r>
          </a:p>
        </p:txBody>
      </p:sp>
    </p:spTree>
    <p:extLst>
      <p:ext uri="{BB962C8B-B14F-4D97-AF65-F5344CB8AC3E}">
        <p14:creationId xmlns:p14="http://schemas.microsoft.com/office/powerpoint/2010/main" val="34033528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hiver, gelé&#10;&#10;Description générée automatiquement">
            <a:extLst>
              <a:ext uri="{FF2B5EF4-FFF2-40B4-BE49-F238E27FC236}">
                <a16:creationId xmlns:a16="http://schemas.microsoft.com/office/drawing/2014/main" id="{58E3D5F8-FC86-1BF5-2DF5-D13C611F0E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49378" y="279000"/>
            <a:ext cx="9301024" cy="6300000"/>
          </a:xfrm>
          <a:prstGeom prst="rect">
            <a:avLst/>
          </a:prstGeom>
          <a:effectLst>
            <a:softEdge rad="127000"/>
          </a:effectLst>
        </p:spPr>
      </p:pic>
      <p:sp>
        <p:nvSpPr>
          <p:cNvPr id="4" name="ZoneTexte 3">
            <a:extLst>
              <a:ext uri="{FF2B5EF4-FFF2-40B4-BE49-F238E27FC236}">
                <a16:creationId xmlns:a16="http://schemas.microsoft.com/office/drawing/2014/main" id="{FD5E7F13-2CEA-7D61-EAE1-B7106FF94AA7}"/>
              </a:ext>
            </a:extLst>
          </p:cNvPr>
          <p:cNvSpPr txBox="1"/>
          <p:nvPr/>
        </p:nvSpPr>
        <p:spPr>
          <a:xfrm>
            <a:off x="145473" y="854344"/>
            <a:ext cx="2431472" cy="3416320"/>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Walter </a:t>
            </a:r>
            <a:r>
              <a:rPr lang="fr-FR" sz="2400" b="1" dirty="0" err="1">
                <a:solidFill>
                  <a:schemeClr val="bg1"/>
                </a:solidFill>
              </a:rPr>
              <a:t>Moras</a:t>
            </a:r>
            <a:r>
              <a:rPr lang="fr-FR" sz="2400" b="1" dirty="0">
                <a:solidFill>
                  <a:schemeClr val="bg1"/>
                </a:solidFill>
              </a:rPr>
              <a:t>: Paysage de bois enneigé</a:t>
            </a:r>
          </a:p>
        </p:txBody>
      </p:sp>
    </p:spTree>
    <p:extLst>
      <p:ext uri="{BB962C8B-B14F-4D97-AF65-F5344CB8AC3E}">
        <p14:creationId xmlns:p14="http://schemas.microsoft.com/office/powerpoint/2010/main" val="403677030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ciel, paysage, plein air&#10;&#10;Description générée automatiquement">
            <a:extLst>
              <a:ext uri="{FF2B5EF4-FFF2-40B4-BE49-F238E27FC236}">
                <a16:creationId xmlns:a16="http://schemas.microsoft.com/office/drawing/2014/main" id="{4D99619E-C9B0-6D71-6507-2030C830A5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2303" y="369000"/>
            <a:ext cx="7642533" cy="6120000"/>
          </a:xfrm>
          <a:prstGeom prst="rect">
            <a:avLst/>
          </a:prstGeom>
          <a:effectLst>
            <a:softEdge rad="635000"/>
          </a:effectLst>
        </p:spPr>
      </p:pic>
      <p:sp>
        <p:nvSpPr>
          <p:cNvPr id="4" name="ZoneTexte 3">
            <a:extLst>
              <a:ext uri="{FF2B5EF4-FFF2-40B4-BE49-F238E27FC236}">
                <a16:creationId xmlns:a16="http://schemas.microsoft.com/office/drawing/2014/main" id="{6BD6F181-5BAA-6CB5-1272-E59EDAF1ED8E}"/>
              </a:ext>
            </a:extLst>
          </p:cNvPr>
          <p:cNvSpPr txBox="1"/>
          <p:nvPr/>
        </p:nvSpPr>
        <p:spPr>
          <a:xfrm>
            <a:off x="3356860" y="3811344"/>
            <a:ext cx="634884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Ivan </a:t>
            </a:r>
            <a:r>
              <a:rPr lang="fr-FR" sz="2400" b="1" dirty="0" err="1">
                <a:solidFill>
                  <a:schemeClr val="bg1"/>
                </a:solidFill>
              </a:rPr>
              <a:t>Choultsé</a:t>
            </a:r>
            <a:r>
              <a:rPr lang="fr-FR" sz="2400" b="1" dirty="0">
                <a:solidFill>
                  <a:schemeClr val="bg1"/>
                </a:solidFill>
              </a:rPr>
              <a:t> : Coucher du soleil (1920)</a:t>
            </a:r>
          </a:p>
        </p:txBody>
      </p:sp>
    </p:spTree>
    <p:extLst>
      <p:ext uri="{BB962C8B-B14F-4D97-AF65-F5344CB8AC3E}">
        <p14:creationId xmlns:p14="http://schemas.microsoft.com/office/powerpoint/2010/main" val="392199762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nuage, plein air, croquis&#10;&#10;Description générée automatiquement">
            <a:extLst>
              <a:ext uri="{FF2B5EF4-FFF2-40B4-BE49-F238E27FC236}">
                <a16:creationId xmlns:a16="http://schemas.microsoft.com/office/drawing/2014/main" id="{62F29758-A9F1-2AFF-265B-937F96C99C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4368" y="283791"/>
            <a:ext cx="7523263" cy="6120000"/>
          </a:xfrm>
          <a:prstGeom prst="rect">
            <a:avLst/>
          </a:prstGeom>
          <a:effectLst>
            <a:softEdge rad="317500"/>
          </a:effectLst>
        </p:spPr>
      </p:pic>
      <p:sp>
        <p:nvSpPr>
          <p:cNvPr id="4" name="ZoneTexte 3">
            <a:extLst>
              <a:ext uri="{FF2B5EF4-FFF2-40B4-BE49-F238E27FC236}">
                <a16:creationId xmlns:a16="http://schemas.microsoft.com/office/drawing/2014/main" id="{5043F5A0-B63B-40A7-0F41-B2B148271878}"/>
              </a:ext>
            </a:extLst>
          </p:cNvPr>
          <p:cNvSpPr txBox="1"/>
          <p:nvPr/>
        </p:nvSpPr>
        <p:spPr>
          <a:xfrm>
            <a:off x="3091113" y="4450551"/>
            <a:ext cx="9251496" cy="2123658"/>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Ivan </a:t>
            </a:r>
            <a:r>
              <a:rPr lang="fr-FR" sz="2400" b="1" dirty="0" err="1">
                <a:solidFill>
                  <a:schemeClr val="bg1"/>
                </a:solidFill>
              </a:rPr>
              <a:t>Aivazovsky</a:t>
            </a:r>
            <a:r>
              <a:rPr lang="fr-FR" sz="2400" b="1" dirty="0">
                <a:solidFill>
                  <a:schemeClr val="bg1"/>
                </a:solidFill>
              </a:rPr>
              <a:t>: Petite Russie, Ox </a:t>
            </a:r>
            <a:r>
              <a:rPr lang="fr-FR" sz="2400" b="1" dirty="0" err="1">
                <a:solidFill>
                  <a:schemeClr val="bg1"/>
                </a:solidFill>
              </a:rPr>
              <a:t>Cart</a:t>
            </a:r>
            <a:r>
              <a:rPr lang="fr-FR" sz="2400" b="1" dirty="0">
                <a:solidFill>
                  <a:schemeClr val="bg1"/>
                </a:solidFill>
              </a:rPr>
              <a:t> 1866</a:t>
            </a:r>
          </a:p>
        </p:txBody>
      </p:sp>
    </p:spTree>
    <p:extLst>
      <p:ext uri="{BB962C8B-B14F-4D97-AF65-F5344CB8AC3E}">
        <p14:creationId xmlns:p14="http://schemas.microsoft.com/office/powerpoint/2010/main" val="41450418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nature, nuage, grotte&#10;&#10;Description générée automatiquement">
            <a:extLst>
              <a:ext uri="{FF2B5EF4-FFF2-40B4-BE49-F238E27FC236}">
                <a16:creationId xmlns:a16="http://schemas.microsoft.com/office/drawing/2014/main" id="{ECB66202-ACB7-E1CD-31F3-B7F4469B9C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5999" y="278419"/>
            <a:ext cx="10800001" cy="6120000"/>
          </a:xfrm>
          <a:prstGeom prst="rect">
            <a:avLst/>
          </a:prstGeom>
          <a:effectLst>
            <a:softEdge rad="635000"/>
          </a:effectLst>
        </p:spPr>
      </p:pic>
      <p:sp>
        <p:nvSpPr>
          <p:cNvPr id="4" name="ZoneTexte 3">
            <a:extLst>
              <a:ext uri="{FF2B5EF4-FFF2-40B4-BE49-F238E27FC236}">
                <a16:creationId xmlns:a16="http://schemas.microsoft.com/office/drawing/2014/main" id="{62CD1C7F-AB2D-2CF7-4A9E-7350ABC962B4}"/>
              </a:ext>
            </a:extLst>
          </p:cNvPr>
          <p:cNvSpPr txBox="1"/>
          <p:nvPr/>
        </p:nvSpPr>
        <p:spPr>
          <a:xfrm>
            <a:off x="1211389" y="3720763"/>
            <a:ext cx="10497136" cy="2677656"/>
          </a:xfrm>
          <a:prstGeom prst="rect">
            <a:avLst/>
          </a:prstGeom>
          <a:noFill/>
        </p:spPr>
        <p:txBody>
          <a:bodyPr wrap="square" rtlCol="0">
            <a:spAutoFit/>
          </a:bodyPr>
          <a:lstStyle/>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r>
              <a:rPr lang="en-US" sz="2400" b="1" dirty="0">
                <a:solidFill>
                  <a:schemeClr val="bg1"/>
                </a:solidFill>
              </a:rPr>
              <a:t>Les Icebergs de Frederic Edwin Church, (1861), Dallas Museum of Art</a:t>
            </a:r>
            <a:endParaRPr lang="fr-FR" sz="2400" b="1" dirty="0">
              <a:solidFill>
                <a:schemeClr val="bg1"/>
              </a:solidFill>
            </a:endParaRPr>
          </a:p>
        </p:txBody>
      </p:sp>
    </p:spTree>
    <p:extLst>
      <p:ext uri="{BB962C8B-B14F-4D97-AF65-F5344CB8AC3E}">
        <p14:creationId xmlns:p14="http://schemas.microsoft.com/office/powerpoint/2010/main" val="393241249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plein air, peinture, arbre&#10;&#10;Description générée automatiquement">
            <a:extLst>
              <a:ext uri="{FF2B5EF4-FFF2-40B4-BE49-F238E27FC236}">
                <a16:creationId xmlns:a16="http://schemas.microsoft.com/office/drawing/2014/main" id="{BBDBB275-7DF2-722A-9C56-6A1DCAEEE1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91234" y="279000"/>
            <a:ext cx="8609532" cy="6300000"/>
          </a:xfrm>
          <a:prstGeom prst="rect">
            <a:avLst/>
          </a:prstGeom>
          <a:effectLst>
            <a:softEdge rad="635000"/>
          </a:effectLst>
        </p:spPr>
      </p:pic>
      <p:sp>
        <p:nvSpPr>
          <p:cNvPr id="6" name="ZoneTexte 5">
            <a:extLst>
              <a:ext uri="{FF2B5EF4-FFF2-40B4-BE49-F238E27FC236}">
                <a16:creationId xmlns:a16="http://schemas.microsoft.com/office/drawing/2014/main" id="{B6B8C944-C736-7CC5-7739-C86D03C15124}"/>
              </a:ext>
            </a:extLst>
          </p:cNvPr>
          <p:cNvSpPr txBox="1"/>
          <p:nvPr/>
        </p:nvSpPr>
        <p:spPr>
          <a:xfrm>
            <a:off x="3657600" y="4455342"/>
            <a:ext cx="6096000" cy="2123658"/>
          </a:xfrm>
          <a:prstGeom prst="rect">
            <a:avLst/>
          </a:prstGeom>
          <a:noFill/>
        </p:spPr>
        <p:txBody>
          <a:bodyPr wrap="square">
            <a:spAutoFit/>
          </a:bodyPr>
          <a:lstStyle/>
          <a:p>
            <a:endParaRPr lang="fr-FR" dirty="0"/>
          </a:p>
          <a:p>
            <a:endParaRPr lang="fr-FR" dirty="0"/>
          </a:p>
          <a:p>
            <a:endParaRPr lang="fr-FR" dirty="0"/>
          </a:p>
          <a:p>
            <a:endParaRPr lang="fr-FR" dirty="0"/>
          </a:p>
          <a:p>
            <a:endParaRPr lang="fr-FR" dirty="0"/>
          </a:p>
          <a:p>
            <a:endParaRPr lang="fr-FR" dirty="0"/>
          </a:p>
          <a:p>
            <a:r>
              <a:rPr lang="fr-FR" sz="2400" b="1" dirty="0">
                <a:solidFill>
                  <a:schemeClr val="bg1"/>
                </a:solidFill>
              </a:rPr>
              <a:t>Monet: Boulevard Saint Denis (1875)</a:t>
            </a:r>
          </a:p>
        </p:txBody>
      </p:sp>
    </p:spTree>
    <p:extLst>
      <p:ext uri="{BB962C8B-B14F-4D97-AF65-F5344CB8AC3E}">
        <p14:creationId xmlns:p14="http://schemas.microsoft.com/office/powerpoint/2010/main" val="395872160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eige, gelé, hiver&#10;&#10;Description générée automatiquement">
            <a:extLst>
              <a:ext uri="{FF2B5EF4-FFF2-40B4-BE49-F238E27FC236}">
                <a16:creationId xmlns:a16="http://schemas.microsoft.com/office/drawing/2014/main" id="{74E1495B-74CD-931A-26A7-2533984AF1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0839" y="279000"/>
            <a:ext cx="9290322" cy="6300000"/>
          </a:xfrm>
          <a:prstGeom prst="rect">
            <a:avLst/>
          </a:prstGeom>
          <a:effectLst>
            <a:softEdge rad="635000"/>
          </a:effectLst>
        </p:spPr>
      </p:pic>
      <p:sp>
        <p:nvSpPr>
          <p:cNvPr id="4" name="ZoneTexte 3">
            <a:extLst>
              <a:ext uri="{FF2B5EF4-FFF2-40B4-BE49-F238E27FC236}">
                <a16:creationId xmlns:a16="http://schemas.microsoft.com/office/drawing/2014/main" id="{847345B1-0821-DD60-8D1F-53BC1FE49731}"/>
              </a:ext>
            </a:extLst>
          </p:cNvPr>
          <p:cNvSpPr txBox="1"/>
          <p:nvPr/>
        </p:nvSpPr>
        <p:spPr>
          <a:xfrm>
            <a:off x="4526018" y="3901344"/>
            <a:ext cx="8946573" cy="2677656"/>
          </a:xfrm>
          <a:prstGeom prst="rect">
            <a:avLst/>
          </a:prstGeom>
          <a:noFill/>
        </p:spPr>
        <p:txBody>
          <a:bodyPr wrap="square" rtlCol="0">
            <a:spAutoFit/>
          </a:bodyPr>
          <a:lstStyle/>
          <a:p>
            <a:endParaRPr lang="fr-FR" sz="2400" b="1" i="1" dirty="0">
              <a:solidFill>
                <a:schemeClr val="bg1"/>
              </a:solidFill>
            </a:endParaRPr>
          </a:p>
          <a:p>
            <a:endParaRPr lang="fr-FR" sz="2400" b="1" i="1" dirty="0">
              <a:solidFill>
                <a:schemeClr val="bg1"/>
              </a:solidFill>
            </a:endParaRPr>
          </a:p>
          <a:p>
            <a:endParaRPr lang="fr-FR" sz="2400" b="1" i="1" dirty="0">
              <a:solidFill>
                <a:schemeClr val="bg1"/>
              </a:solidFill>
            </a:endParaRPr>
          </a:p>
          <a:p>
            <a:endParaRPr lang="fr-FR" sz="2400" b="1" i="1" dirty="0">
              <a:solidFill>
                <a:schemeClr val="bg1"/>
              </a:solidFill>
            </a:endParaRPr>
          </a:p>
          <a:p>
            <a:endParaRPr lang="fr-FR" sz="2400" b="1" i="1" dirty="0">
              <a:solidFill>
                <a:schemeClr val="bg1"/>
              </a:solidFill>
            </a:endParaRPr>
          </a:p>
          <a:p>
            <a:endParaRPr lang="fr-FR" sz="2400" b="1" i="1" dirty="0">
              <a:solidFill>
                <a:schemeClr val="bg1"/>
              </a:solidFill>
            </a:endParaRPr>
          </a:p>
          <a:p>
            <a:r>
              <a:rPr lang="fr-FR" sz="2400" b="1" i="1" dirty="0">
                <a:solidFill>
                  <a:schemeClr val="bg1"/>
                </a:solidFill>
              </a:rPr>
              <a:t>Monet : La Pie (1869)</a:t>
            </a:r>
          </a:p>
        </p:txBody>
      </p:sp>
    </p:spTree>
    <p:extLst>
      <p:ext uri="{BB962C8B-B14F-4D97-AF65-F5344CB8AC3E}">
        <p14:creationId xmlns:p14="http://schemas.microsoft.com/office/powerpoint/2010/main" val="98755909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neige, maison, croquis&#10;&#10;Description générée automatiquement">
            <a:extLst>
              <a:ext uri="{FF2B5EF4-FFF2-40B4-BE49-F238E27FC236}">
                <a16:creationId xmlns:a16="http://schemas.microsoft.com/office/drawing/2014/main" id="{A746777E-3A98-0700-08EF-A69221CCAD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9039" y="279000"/>
            <a:ext cx="7954632" cy="6300000"/>
          </a:xfrm>
          <a:prstGeom prst="rect">
            <a:avLst/>
          </a:prstGeom>
          <a:effectLst>
            <a:softEdge rad="127000"/>
          </a:effectLst>
        </p:spPr>
      </p:pic>
      <p:sp>
        <p:nvSpPr>
          <p:cNvPr id="4" name="ZoneTexte 3">
            <a:extLst>
              <a:ext uri="{FF2B5EF4-FFF2-40B4-BE49-F238E27FC236}">
                <a16:creationId xmlns:a16="http://schemas.microsoft.com/office/drawing/2014/main" id="{3E8B10BC-D53B-A64F-9EFA-589EC4C0A054}"/>
              </a:ext>
            </a:extLst>
          </p:cNvPr>
          <p:cNvSpPr txBox="1"/>
          <p:nvPr/>
        </p:nvSpPr>
        <p:spPr>
          <a:xfrm>
            <a:off x="8753671" y="2935850"/>
            <a:ext cx="3227047" cy="1200329"/>
          </a:xfrm>
          <a:prstGeom prst="rect">
            <a:avLst/>
          </a:prstGeom>
          <a:noFill/>
        </p:spPr>
        <p:txBody>
          <a:bodyPr wrap="square" rtlCol="0">
            <a:spAutoFit/>
          </a:bodyPr>
          <a:lstStyle/>
          <a:p>
            <a:r>
              <a:rPr lang="fr-FR" sz="2400" b="1">
                <a:solidFill>
                  <a:schemeClr val="bg1"/>
                </a:solidFill>
              </a:rPr>
              <a:t>Caillebotte : Vue de toits (Effets de Neige) (1875)</a:t>
            </a:r>
            <a:endParaRPr lang="fr-FR" sz="2400" b="1" dirty="0">
              <a:solidFill>
                <a:schemeClr val="bg1"/>
              </a:solidFill>
            </a:endParaRPr>
          </a:p>
        </p:txBody>
      </p:sp>
    </p:spTree>
    <p:extLst>
      <p:ext uri="{BB962C8B-B14F-4D97-AF65-F5344CB8AC3E}">
        <p14:creationId xmlns:p14="http://schemas.microsoft.com/office/powerpoint/2010/main" val="209134240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bâtiment, Dessin d’enfant&#10;&#10;Description générée automatiquement">
            <a:extLst>
              <a:ext uri="{FF2B5EF4-FFF2-40B4-BE49-F238E27FC236}">
                <a16:creationId xmlns:a16="http://schemas.microsoft.com/office/drawing/2014/main" id="{4EC5FF8A-40A8-A5F4-8A22-D5007B6351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8003" y="273285"/>
            <a:ext cx="9215993" cy="5940000"/>
          </a:xfrm>
          <a:prstGeom prst="rect">
            <a:avLst/>
          </a:prstGeom>
          <a:effectLst>
            <a:softEdge rad="317500"/>
          </a:effectLst>
        </p:spPr>
      </p:pic>
      <p:sp>
        <p:nvSpPr>
          <p:cNvPr id="4" name="ZoneTexte 3">
            <a:extLst>
              <a:ext uri="{FF2B5EF4-FFF2-40B4-BE49-F238E27FC236}">
                <a16:creationId xmlns:a16="http://schemas.microsoft.com/office/drawing/2014/main" id="{9C992F99-9F95-348B-A63B-F33DF8040A64}"/>
              </a:ext>
            </a:extLst>
          </p:cNvPr>
          <p:cNvSpPr txBox="1"/>
          <p:nvPr/>
        </p:nvSpPr>
        <p:spPr>
          <a:xfrm>
            <a:off x="2733048" y="3705908"/>
            <a:ext cx="954924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Monet : Les Meules, effet de gelée blanche 1891</a:t>
            </a:r>
          </a:p>
        </p:txBody>
      </p:sp>
    </p:spTree>
    <p:extLst>
      <p:ext uri="{BB962C8B-B14F-4D97-AF65-F5344CB8AC3E}">
        <p14:creationId xmlns:p14="http://schemas.microsoft.com/office/powerpoint/2010/main" val="158260615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art, croquis&#10;&#10;Description générée automatiquement">
            <a:extLst>
              <a:ext uri="{FF2B5EF4-FFF2-40B4-BE49-F238E27FC236}">
                <a16:creationId xmlns:a16="http://schemas.microsoft.com/office/drawing/2014/main" id="{F6138FF4-23BE-2E0D-2133-4A466E9C36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1262" y="369000"/>
            <a:ext cx="8589475" cy="6120000"/>
          </a:xfrm>
          <a:prstGeom prst="rect">
            <a:avLst/>
          </a:prstGeom>
          <a:effectLst>
            <a:softEdge rad="317500"/>
          </a:effectLst>
        </p:spPr>
      </p:pic>
      <p:sp>
        <p:nvSpPr>
          <p:cNvPr id="4" name="ZoneTexte 3">
            <a:extLst>
              <a:ext uri="{FF2B5EF4-FFF2-40B4-BE49-F238E27FC236}">
                <a16:creationId xmlns:a16="http://schemas.microsoft.com/office/drawing/2014/main" id="{CE2D4D3C-5E44-30E6-EE4A-9D6D317ECA17}"/>
              </a:ext>
            </a:extLst>
          </p:cNvPr>
          <p:cNvSpPr txBox="1"/>
          <p:nvPr/>
        </p:nvSpPr>
        <p:spPr>
          <a:xfrm>
            <a:off x="3042626" y="3964311"/>
            <a:ext cx="6722918"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Georges-Émile </a:t>
            </a:r>
            <a:r>
              <a:rPr lang="fr-FR" sz="2400" b="1" dirty="0" err="1">
                <a:solidFill>
                  <a:schemeClr val="bg1"/>
                </a:solidFill>
              </a:rPr>
              <a:t>Lebacq</a:t>
            </a:r>
            <a:r>
              <a:rPr lang="fr-FR" sz="2400" b="1" dirty="0">
                <a:solidFill>
                  <a:schemeClr val="bg1"/>
                </a:solidFill>
              </a:rPr>
              <a:t> : Neige à Bruges (1910)</a:t>
            </a:r>
          </a:p>
        </p:txBody>
      </p:sp>
    </p:spTree>
    <p:extLst>
      <p:ext uri="{BB962C8B-B14F-4D97-AF65-F5344CB8AC3E}">
        <p14:creationId xmlns:p14="http://schemas.microsoft.com/office/powerpoint/2010/main" val="235650875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einture, plein air, hiver&#10;&#10;Description générée automatiquement">
            <a:extLst>
              <a:ext uri="{FF2B5EF4-FFF2-40B4-BE49-F238E27FC236}">
                <a16:creationId xmlns:a16="http://schemas.microsoft.com/office/drawing/2014/main" id="{CA4C938E-B5BC-8E8E-1CC0-E6BA7AE5C9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7385" y="231242"/>
            <a:ext cx="8237229" cy="6120000"/>
          </a:xfrm>
          <a:prstGeom prst="rect">
            <a:avLst/>
          </a:prstGeom>
          <a:effectLst>
            <a:softEdge rad="317500"/>
          </a:effectLst>
        </p:spPr>
      </p:pic>
      <p:sp>
        <p:nvSpPr>
          <p:cNvPr id="4" name="ZoneTexte 3">
            <a:extLst>
              <a:ext uri="{FF2B5EF4-FFF2-40B4-BE49-F238E27FC236}">
                <a16:creationId xmlns:a16="http://schemas.microsoft.com/office/drawing/2014/main" id="{ACDA3D79-6542-AB02-8508-B47D0CEE250B}"/>
              </a:ext>
            </a:extLst>
          </p:cNvPr>
          <p:cNvSpPr txBox="1"/>
          <p:nvPr/>
        </p:nvSpPr>
        <p:spPr>
          <a:xfrm>
            <a:off x="3835798" y="3853039"/>
            <a:ext cx="9133609"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Gauguin : Paysage d'hiver (1879)</a:t>
            </a:r>
          </a:p>
        </p:txBody>
      </p:sp>
    </p:spTree>
    <p:extLst>
      <p:ext uri="{BB962C8B-B14F-4D97-AF65-F5344CB8AC3E}">
        <p14:creationId xmlns:p14="http://schemas.microsoft.com/office/powerpoint/2010/main" val="106608262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art, croquis&#10;&#10;Description générée automatiquement">
            <a:extLst>
              <a:ext uri="{FF2B5EF4-FFF2-40B4-BE49-F238E27FC236}">
                <a16:creationId xmlns:a16="http://schemas.microsoft.com/office/drawing/2014/main" id="{F24E2298-1FA9-A684-868B-9A43385437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9758" y="279000"/>
            <a:ext cx="7974359" cy="6300000"/>
          </a:xfrm>
          <a:prstGeom prst="rect">
            <a:avLst/>
          </a:prstGeom>
          <a:effectLst>
            <a:softEdge rad="317500"/>
          </a:effectLst>
        </p:spPr>
      </p:pic>
      <p:sp>
        <p:nvSpPr>
          <p:cNvPr id="4" name="ZoneTexte 3">
            <a:extLst>
              <a:ext uri="{FF2B5EF4-FFF2-40B4-BE49-F238E27FC236}">
                <a16:creationId xmlns:a16="http://schemas.microsoft.com/office/drawing/2014/main" id="{3176113A-2026-6673-0808-55DC797F763C}"/>
              </a:ext>
            </a:extLst>
          </p:cNvPr>
          <p:cNvSpPr txBox="1"/>
          <p:nvPr/>
        </p:nvSpPr>
        <p:spPr>
          <a:xfrm>
            <a:off x="546538" y="1258920"/>
            <a:ext cx="3287349"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Renoir : Les Patineurs à Longchamp (1868)</a:t>
            </a:r>
          </a:p>
        </p:txBody>
      </p:sp>
    </p:spTree>
    <p:extLst>
      <p:ext uri="{BB962C8B-B14F-4D97-AF65-F5344CB8AC3E}">
        <p14:creationId xmlns:p14="http://schemas.microsoft.com/office/powerpoint/2010/main" val="346596115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einture, art, dessin, Arts visuels&#10;&#10;Description générée automatiquement">
            <a:extLst>
              <a:ext uri="{FF2B5EF4-FFF2-40B4-BE49-F238E27FC236}">
                <a16:creationId xmlns:a16="http://schemas.microsoft.com/office/drawing/2014/main" id="{1A2ABABF-A241-5BE5-014E-FEC3A35C0B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3534" y="279000"/>
            <a:ext cx="8124932" cy="6300000"/>
          </a:xfrm>
          <a:prstGeom prst="rect">
            <a:avLst/>
          </a:prstGeom>
          <a:effectLst>
            <a:softEdge rad="635000"/>
          </a:effectLst>
        </p:spPr>
      </p:pic>
      <p:sp>
        <p:nvSpPr>
          <p:cNvPr id="6" name="ZoneTexte 5">
            <a:extLst>
              <a:ext uri="{FF2B5EF4-FFF2-40B4-BE49-F238E27FC236}">
                <a16:creationId xmlns:a16="http://schemas.microsoft.com/office/drawing/2014/main" id="{448C80FF-2057-6CED-8408-E86FFC501DAA}"/>
              </a:ext>
            </a:extLst>
          </p:cNvPr>
          <p:cNvSpPr txBox="1"/>
          <p:nvPr/>
        </p:nvSpPr>
        <p:spPr>
          <a:xfrm>
            <a:off x="3578177" y="3710869"/>
            <a:ext cx="6431972"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Renoir : Paysage de neige (1870-1875)</a:t>
            </a:r>
          </a:p>
        </p:txBody>
      </p:sp>
    </p:spTree>
    <p:extLst>
      <p:ext uri="{BB962C8B-B14F-4D97-AF65-F5344CB8AC3E}">
        <p14:creationId xmlns:p14="http://schemas.microsoft.com/office/powerpoint/2010/main" val="248592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arbre, croquis&#10;&#10;Description générée automatiquement">
            <a:extLst>
              <a:ext uri="{FF2B5EF4-FFF2-40B4-BE49-F238E27FC236}">
                <a16:creationId xmlns:a16="http://schemas.microsoft.com/office/drawing/2014/main" id="{90040FE7-242D-8882-7E03-04E0620845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7755" y="279000"/>
            <a:ext cx="8356490" cy="6300000"/>
          </a:xfrm>
          <a:prstGeom prst="rect">
            <a:avLst/>
          </a:prstGeom>
          <a:effectLst>
            <a:softEdge rad="635000"/>
          </a:effectLst>
        </p:spPr>
      </p:pic>
      <p:sp>
        <p:nvSpPr>
          <p:cNvPr id="4" name="ZoneTexte 3">
            <a:extLst>
              <a:ext uri="{FF2B5EF4-FFF2-40B4-BE49-F238E27FC236}">
                <a16:creationId xmlns:a16="http://schemas.microsoft.com/office/drawing/2014/main" id="{A8F2154B-6C67-19A6-FBC4-26AFAE83D73B}"/>
              </a:ext>
            </a:extLst>
          </p:cNvPr>
          <p:cNvSpPr txBox="1"/>
          <p:nvPr/>
        </p:nvSpPr>
        <p:spPr>
          <a:xfrm>
            <a:off x="3623322" y="3901344"/>
            <a:ext cx="7292054"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Monet, Le train dans la neige (1875).</a:t>
            </a:r>
          </a:p>
        </p:txBody>
      </p:sp>
    </p:spTree>
    <p:extLst>
      <p:ext uri="{BB962C8B-B14F-4D97-AF65-F5344CB8AC3E}">
        <p14:creationId xmlns:p14="http://schemas.microsoft.com/office/powerpoint/2010/main" val="53488429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nuage, peinture, plage&#10;&#10;Description générée automatiquement">
            <a:extLst>
              <a:ext uri="{FF2B5EF4-FFF2-40B4-BE49-F238E27FC236}">
                <a16:creationId xmlns:a16="http://schemas.microsoft.com/office/drawing/2014/main" id="{FDAC7C25-BAB9-4B67-8BDE-00ADB80E38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5694" y="279000"/>
            <a:ext cx="10700612" cy="6300000"/>
          </a:xfrm>
          <a:prstGeom prst="rect">
            <a:avLst/>
          </a:prstGeom>
          <a:effectLst>
            <a:softEdge rad="635000"/>
          </a:effectLst>
        </p:spPr>
      </p:pic>
      <p:sp>
        <p:nvSpPr>
          <p:cNvPr id="7" name="ZoneTexte 6">
            <a:extLst>
              <a:ext uri="{FF2B5EF4-FFF2-40B4-BE49-F238E27FC236}">
                <a16:creationId xmlns:a16="http://schemas.microsoft.com/office/drawing/2014/main" id="{997FBDD6-3565-6709-7D96-79469BACEE15}"/>
              </a:ext>
            </a:extLst>
          </p:cNvPr>
          <p:cNvSpPr txBox="1"/>
          <p:nvPr/>
        </p:nvSpPr>
        <p:spPr>
          <a:xfrm>
            <a:off x="2066237" y="6179921"/>
            <a:ext cx="9148299" cy="461665"/>
          </a:xfrm>
          <a:prstGeom prst="rect">
            <a:avLst/>
          </a:prstGeom>
          <a:noFill/>
        </p:spPr>
        <p:txBody>
          <a:bodyPr wrap="square" rtlCol="0">
            <a:spAutoFit/>
          </a:bodyPr>
          <a:lstStyle/>
          <a:p>
            <a:r>
              <a:rPr lang="fr-FR" sz="2400" b="1">
                <a:solidFill>
                  <a:schemeClr val="bg1"/>
                </a:solidFill>
              </a:rPr>
              <a:t>Alexandre Borissov, Nuit polaire (1897), Galerie Tretiakov</a:t>
            </a:r>
            <a:endParaRPr lang="fr-FR" sz="2400" b="1" dirty="0">
              <a:solidFill>
                <a:schemeClr val="bg1"/>
              </a:solidFill>
            </a:endParaRPr>
          </a:p>
        </p:txBody>
      </p:sp>
    </p:spTree>
    <p:extLst>
      <p:ext uri="{BB962C8B-B14F-4D97-AF65-F5344CB8AC3E}">
        <p14:creationId xmlns:p14="http://schemas.microsoft.com/office/powerpoint/2010/main" val="120173614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plein air, neige, dessin&#10;&#10;Description générée automatiquement">
            <a:extLst>
              <a:ext uri="{FF2B5EF4-FFF2-40B4-BE49-F238E27FC236}">
                <a16:creationId xmlns:a16="http://schemas.microsoft.com/office/drawing/2014/main" id="{C0783C4F-FB1C-ED28-411A-EA1F204676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0919" y="279000"/>
            <a:ext cx="11270161" cy="6300000"/>
          </a:xfrm>
          <a:prstGeom prst="rect">
            <a:avLst/>
          </a:prstGeom>
          <a:effectLst>
            <a:softEdge rad="635000"/>
          </a:effectLst>
        </p:spPr>
      </p:pic>
      <p:sp>
        <p:nvSpPr>
          <p:cNvPr id="4" name="ZoneTexte 3">
            <a:extLst>
              <a:ext uri="{FF2B5EF4-FFF2-40B4-BE49-F238E27FC236}">
                <a16:creationId xmlns:a16="http://schemas.microsoft.com/office/drawing/2014/main" id="{75E2ED9E-9BFD-F4A3-55D3-E6497E49C36A}"/>
              </a:ext>
            </a:extLst>
          </p:cNvPr>
          <p:cNvSpPr txBox="1"/>
          <p:nvPr/>
        </p:nvSpPr>
        <p:spPr>
          <a:xfrm>
            <a:off x="3810596" y="3901344"/>
            <a:ext cx="784513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Leonard </a:t>
            </a:r>
            <a:r>
              <a:rPr lang="fr-FR" sz="2400" b="1" dirty="0" err="1">
                <a:solidFill>
                  <a:schemeClr val="bg1"/>
                </a:solidFill>
              </a:rPr>
              <a:t>Tourjanski</a:t>
            </a:r>
            <a:r>
              <a:rPr lang="fr-FR" sz="2400" b="1" dirty="0">
                <a:solidFill>
                  <a:schemeClr val="bg1"/>
                </a:solidFill>
              </a:rPr>
              <a:t>, L'Hiver (1910)</a:t>
            </a:r>
          </a:p>
        </p:txBody>
      </p:sp>
    </p:spTree>
    <p:extLst>
      <p:ext uri="{BB962C8B-B14F-4D97-AF65-F5344CB8AC3E}">
        <p14:creationId xmlns:p14="http://schemas.microsoft.com/office/powerpoint/2010/main" val="114910531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hiver, gelé&#10;&#10;Description générée automatiquement">
            <a:extLst>
              <a:ext uri="{FF2B5EF4-FFF2-40B4-BE49-F238E27FC236}">
                <a16:creationId xmlns:a16="http://schemas.microsoft.com/office/drawing/2014/main" id="{C80B6C01-3C22-564B-6A24-F1BF114EF5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9334" y="279000"/>
            <a:ext cx="9333332" cy="6300000"/>
          </a:xfrm>
          <a:prstGeom prst="rect">
            <a:avLst/>
          </a:prstGeom>
          <a:effectLst>
            <a:softEdge rad="635000"/>
          </a:effectLst>
        </p:spPr>
      </p:pic>
      <p:sp>
        <p:nvSpPr>
          <p:cNvPr id="4" name="ZoneTexte 3">
            <a:extLst>
              <a:ext uri="{FF2B5EF4-FFF2-40B4-BE49-F238E27FC236}">
                <a16:creationId xmlns:a16="http://schemas.microsoft.com/office/drawing/2014/main" id="{2919383B-62A1-21D6-5F0E-81646A46BE64}"/>
              </a:ext>
            </a:extLst>
          </p:cNvPr>
          <p:cNvSpPr txBox="1"/>
          <p:nvPr/>
        </p:nvSpPr>
        <p:spPr>
          <a:xfrm>
            <a:off x="3647760" y="4354759"/>
            <a:ext cx="8281554" cy="2123658"/>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Constantin </a:t>
            </a:r>
            <a:r>
              <a:rPr lang="fr-FR" sz="2400" b="1" dirty="0" err="1">
                <a:solidFill>
                  <a:schemeClr val="bg1"/>
                </a:solidFill>
              </a:rPr>
              <a:t>Kryjitski</a:t>
            </a:r>
            <a:r>
              <a:rPr lang="fr-FR" sz="2400" b="1" dirty="0">
                <a:solidFill>
                  <a:schemeClr val="bg1"/>
                </a:solidFill>
              </a:rPr>
              <a:t>, Première neige</a:t>
            </a:r>
          </a:p>
        </p:txBody>
      </p:sp>
    </p:spTree>
    <p:extLst>
      <p:ext uri="{BB962C8B-B14F-4D97-AF65-F5344CB8AC3E}">
        <p14:creationId xmlns:p14="http://schemas.microsoft.com/office/powerpoint/2010/main" val="10519734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plein air&#10;&#10;Description générée automatiquement">
            <a:extLst>
              <a:ext uri="{FF2B5EF4-FFF2-40B4-BE49-F238E27FC236}">
                <a16:creationId xmlns:a16="http://schemas.microsoft.com/office/drawing/2014/main" id="{7E2799C4-2F41-7F8B-5825-FECF9DBCDEB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41839" y="279000"/>
            <a:ext cx="8708321" cy="6300000"/>
          </a:xfrm>
          <a:prstGeom prst="rect">
            <a:avLst/>
          </a:prstGeom>
          <a:effectLst>
            <a:softEdge rad="635000"/>
          </a:effectLst>
        </p:spPr>
      </p:pic>
      <p:sp>
        <p:nvSpPr>
          <p:cNvPr id="4" name="ZoneTexte 3">
            <a:extLst>
              <a:ext uri="{FF2B5EF4-FFF2-40B4-BE49-F238E27FC236}">
                <a16:creationId xmlns:a16="http://schemas.microsoft.com/office/drawing/2014/main" id="{AD3F430A-5A99-5CA4-A7E8-A280314E45E3}"/>
              </a:ext>
            </a:extLst>
          </p:cNvPr>
          <p:cNvSpPr txBox="1"/>
          <p:nvPr/>
        </p:nvSpPr>
        <p:spPr>
          <a:xfrm>
            <a:off x="2580886" y="6117335"/>
            <a:ext cx="11008990" cy="461665"/>
          </a:xfrm>
          <a:prstGeom prst="rect">
            <a:avLst/>
          </a:prstGeom>
          <a:noFill/>
        </p:spPr>
        <p:txBody>
          <a:bodyPr wrap="square" rtlCol="0">
            <a:spAutoFit/>
          </a:bodyPr>
          <a:lstStyle/>
          <a:p>
            <a:r>
              <a:rPr lang="fr-FR" sz="2400" b="1">
                <a:solidFill>
                  <a:schemeClr val="bg1"/>
                </a:solidFill>
              </a:rPr>
              <a:t>Constantin Korovine, L'Hiver éclairé par la lune (1913)</a:t>
            </a:r>
            <a:endParaRPr lang="fr-FR" sz="2400" b="1" dirty="0">
              <a:solidFill>
                <a:schemeClr val="bg1"/>
              </a:solidFill>
            </a:endParaRPr>
          </a:p>
        </p:txBody>
      </p:sp>
    </p:spTree>
    <p:extLst>
      <p:ext uri="{BB962C8B-B14F-4D97-AF65-F5344CB8AC3E}">
        <p14:creationId xmlns:p14="http://schemas.microsoft.com/office/powerpoint/2010/main" val="36279025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einture, ciel&#10;&#10;Description générée automatiquement">
            <a:extLst>
              <a:ext uri="{FF2B5EF4-FFF2-40B4-BE49-F238E27FC236}">
                <a16:creationId xmlns:a16="http://schemas.microsoft.com/office/drawing/2014/main" id="{65EEABE6-DBD2-F967-3504-94E1F759CD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25589" y="279000"/>
            <a:ext cx="8470587" cy="6300000"/>
          </a:xfrm>
          <a:prstGeom prst="rect">
            <a:avLst/>
          </a:prstGeom>
          <a:effectLst>
            <a:softEdge rad="317500"/>
          </a:effectLst>
        </p:spPr>
      </p:pic>
      <p:sp>
        <p:nvSpPr>
          <p:cNvPr id="4" name="ZoneTexte 3">
            <a:extLst>
              <a:ext uri="{FF2B5EF4-FFF2-40B4-BE49-F238E27FC236}">
                <a16:creationId xmlns:a16="http://schemas.microsoft.com/office/drawing/2014/main" id="{0E05927B-9A84-C4D5-9DD7-C4D9CD2E255B}"/>
              </a:ext>
            </a:extLst>
          </p:cNvPr>
          <p:cNvSpPr txBox="1"/>
          <p:nvPr/>
        </p:nvSpPr>
        <p:spPr>
          <a:xfrm>
            <a:off x="9196175" y="921088"/>
            <a:ext cx="2909233" cy="3416320"/>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Nikolaï </a:t>
            </a:r>
            <a:r>
              <a:rPr lang="fr-FR" sz="2400" b="1" dirty="0" err="1">
                <a:solidFill>
                  <a:schemeClr val="bg1"/>
                </a:solidFill>
              </a:rPr>
              <a:t>Anokhine</a:t>
            </a:r>
            <a:r>
              <a:rPr lang="fr-FR" sz="2400" b="1" dirty="0">
                <a:solidFill>
                  <a:schemeClr val="bg1"/>
                </a:solidFill>
              </a:rPr>
              <a:t> (en), Le Village (2006)</a:t>
            </a:r>
          </a:p>
        </p:txBody>
      </p:sp>
    </p:spTree>
    <p:extLst>
      <p:ext uri="{BB962C8B-B14F-4D97-AF65-F5344CB8AC3E}">
        <p14:creationId xmlns:p14="http://schemas.microsoft.com/office/powerpoint/2010/main" val="260409663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iver, maison, gelé&#10;&#10;Description générée automatiquement">
            <a:extLst>
              <a:ext uri="{FF2B5EF4-FFF2-40B4-BE49-F238E27FC236}">
                <a16:creationId xmlns:a16="http://schemas.microsoft.com/office/drawing/2014/main" id="{54A9E2D9-E8AD-20CA-7780-77CF196F90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2059" y="290349"/>
            <a:ext cx="11407882" cy="6120000"/>
          </a:xfrm>
          <a:prstGeom prst="rect">
            <a:avLst/>
          </a:prstGeom>
          <a:effectLst>
            <a:softEdge rad="635000"/>
          </a:effectLst>
        </p:spPr>
      </p:pic>
      <p:sp>
        <p:nvSpPr>
          <p:cNvPr id="4" name="ZoneTexte 3">
            <a:extLst>
              <a:ext uri="{FF2B5EF4-FFF2-40B4-BE49-F238E27FC236}">
                <a16:creationId xmlns:a16="http://schemas.microsoft.com/office/drawing/2014/main" id="{ADFD483D-D4D4-84C4-152C-1472F8DD982B}"/>
              </a:ext>
            </a:extLst>
          </p:cNvPr>
          <p:cNvSpPr txBox="1"/>
          <p:nvPr/>
        </p:nvSpPr>
        <p:spPr>
          <a:xfrm>
            <a:off x="3830114" y="3732693"/>
            <a:ext cx="796982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Nikolaï </a:t>
            </a:r>
            <a:r>
              <a:rPr lang="fr-FR" sz="2400" b="1" dirty="0" err="1">
                <a:solidFill>
                  <a:schemeClr val="bg1"/>
                </a:solidFill>
              </a:rPr>
              <a:t>Anokhine</a:t>
            </a:r>
            <a:r>
              <a:rPr lang="fr-FR" sz="2400" b="1" dirty="0">
                <a:solidFill>
                  <a:schemeClr val="bg1"/>
                </a:solidFill>
              </a:rPr>
              <a:t>, Le Dégel (1991)</a:t>
            </a:r>
          </a:p>
        </p:txBody>
      </p:sp>
    </p:spTree>
    <p:extLst>
      <p:ext uri="{BB962C8B-B14F-4D97-AF65-F5344CB8AC3E}">
        <p14:creationId xmlns:p14="http://schemas.microsoft.com/office/powerpoint/2010/main" val="169655133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peinture&#10;&#10;Description générée automatiquement">
            <a:extLst>
              <a:ext uri="{FF2B5EF4-FFF2-40B4-BE49-F238E27FC236}">
                <a16:creationId xmlns:a16="http://schemas.microsoft.com/office/drawing/2014/main" id="{CB41F490-0E1E-18FC-426A-9A562C2E73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811" y="1272629"/>
            <a:ext cx="8712000" cy="4904587"/>
          </a:xfrm>
          <a:prstGeom prst="rect">
            <a:avLst/>
          </a:prstGeom>
          <a:effectLst>
            <a:softEdge rad="635000"/>
          </a:effectLst>
        </p:spPr>
      </p:pic>
      <p:sp>
        <p:nvSpPr>
          <p:cNvPr id="4" name="ZoneTexte 3">
            <a:extLst>
              <a:ext uri="{FF2B5EF4-FFF2-40B4-BE49-F238E27FC236}">
                <a16:creationId xmlns:a16="http://schemas.microsoft.com/office/drawing/2014/main" id="{5FA84165-3014-D2E8-D297-DDCAA8499D6B}"/>
              </a:ext>
            </a:extLst>
          </p:cNvPr>
          <p:cNvSpPr txBox="1"/>
          <p:nvPr/>
        </p:nvSpPr>
        <p:spPr>
          <a:xfrm>
            <a:off x="478759" y="835970"/>
            <a:ext cx="9144000" cy="584775"/>
          </a:xfrm>
          <a:prstGeom prst="rect">
            <a:avLst/>
          </a:prstGeom>
          <a:noFill/>
        </p:spPr>
        <p:txBody>
          <a:bodyPr wrap="square" rtlCol="0">
            <a:spAutoFit/>
          </a:bodyPr>
          <a:lstStyle/>
          <a:p>
            <a:r>
              <a:rPr lang="fr-FR" sz="3200" b="1" dirty="0">
                <a:solidFill>
                  <a:schemeClr val="bg1"/>
                </a:solidFill>
              </a:rPr>
              <a:t>Lorient Vous A Présenté Les Paysage En Hiver</a:t>
            </a:r>
          </a:p>
        </p:txBody>
      </p:sp>
      <p:sp>
        <p:nvSpPr>
          <p:cNvPr id="6" name="ZoneTexte 5">
            <a:extLst>
              <a:ext uri="{FF2B5EF4-FFF2-40B4-BE49-F238E27FC236}">
                <a16:creationId xmlns:a16="http://schemas.microsoft.com/office/drawing/2014/main" id="{21DF773D-9BB3-4E2C-80DF-B612489FE792}"/>
              </a:ext>
            </a:extLst>
          </p:cNvPr>
          <p:cNvSpPr txBox="1"/>
          <p:nvPr/>
        </p:nvSpPr>
        <p:spPr>
          <a:xfrm>
            <a:off x="8839021" y="2260662"/>
            <a:ext cx="3008168" cy="1077218"/>
          </a:xfrm>
          <a:prstGeom prst="rect">
            <a:avLst/>
          </a:prstGeom>
          <a:noFill/>
        </p:spPr>
        <p:txBody>
          <a:bodyPr wrap="square" rtlCol="0">
            <a:spAutoFit/>
          </a:bodyPr>
          <a:lstStyle/>
          <a:p>
            <a:r>
              <a:rPr lang="fr-FR" sz="3200" b="1" dirty="0">
                <a:solidFill>
                  <a:schemeClr val="bg1"/>
                </a:solidFill>
              </a:rPr>
              <a:t>Les Images Et Le Son Du Net</a:t>
            </a:r>
          </a:p>
        </p:txBody>
      </p:sp>
      <p:sp>
        <p:nvSpPr>
          <p:cNvPr id="7" name="ZoneTexte 6">
            <a:extLst>
              <a:ext uri="{FF2B5EF4-FFF2-40B4-BE49-F238E27FC236}">
                <a16:creationId xmlns:a16="http://schemas.microsoft.com/office/drawing/2014/main" id="{EF9D9EBE-3956-A317-6975-A475664699BB}"/>
              </a:ext>
            </a:extLst>
          </p:cNvPr>
          <p:cNvSpPr txBox="1"/>
          <p:nvPr/>
        </p:nvSpPr>
        <p:spPr>
          <a:xfrm>
            <a:off x="8839021" y="3520121"/>
            <a:ext cx="3008168" cy="1077218"/>
          </a:xfrm>
          <a:prstGeom prst="rect">
            <a:avLst/>
          </a:prstGeom>
          <a:noFill/>
        </p:spPr>
        <p:txBody>
          <a:bodyPr wrap="square" rtlCol="0">
            <a:spAutoFit/>
          </a:bodyPr>
          <a:lstStyle/>
          <a:p>
            <a:r>
              <a:rPr lang="fr-FR" sz="3200" b="1" dirty="0">
                <a:solidFill>
                  <a:schemeClr val="bg1"/>
                </a:solidFill>
              </a:rPr>
              <a:t>Merci De Votre Visite</a:t>
            </a:r>
          </a:p>
        </p:txBody>
      </p:sp>
      <p:sp>
        <p:nvSpPr>
          <p:cNvPr id="8" name="ZoneTexte 7">
            <a:extLst>
              <a:ext uri="{FF2B5EF4-FFF2-40B4-BE49-F238E27FC236}">
                <a16:creationId xmlns:a16="http://schemas.microsoft.com/office/drawing/2014/main" id="{2C1BF4DD-9BB5-C339-A15C-52755C05C7AF}"/>
              </a:ext>
            </a:extLst>
          </p:cNvPr>
          <p:cNvSpPr txBox="1"/>
          <p:nvPr/>
        </p:nvSpPr>
        <p:spPr>
          <a:xfrm>
            <a:off x="9622759" y="4779580"/>
            <a:ext cx="2919845" cy="584775"/>
          </a:xfrm>
          <a:prstGeom prst="rect">
            <a:avLst/>
          </a:prstGeom>
          <a:noFill/>
        </p:spPr>
        <p:txBody>
          <a:bodyPr wrap="square" rtlCol="0">
            <a:spAutoFit/>
          </a:bodyPr>
          <a:lstStyle/>
          <a:p>
            <a:r>
              <a:rPr lang="fr-FR" sz="3200" b="1" dirty="0">
                <a:solidFill>
                  <a:schemeClr val="bg1"/>
                </a:solidFill>
              </a:rPr>
              <a:t>Daniel</a:t>
            </a:r>
          </a:p>
        </p:txBody>
      </p:sp>
      <p:sp>
        <p:nvSpPr>
          <p:cNvPr id="9" name="ZoneTexte 8">
            <a:extLst>
              <a:ext uri="{FF2B5EF4-FFF2-40B4-BE49-F238E27FC236}">
                <a16:creationId xmlns:a16="http://schemas.microsoft.com/office/drawing/2014/main" id="{B562F223-0B5A-88B3-CB30-2C9295FA849C}"/>
              </a:ext>
            </a:extLst>
          </p:cNvPr>
          <p:cNvSpPr txBox="1"/>
          <p:nvPr/>
        </p:nvSpPr>
        <p:spPr>
          <a:xfrm>
            <a:off x="2973531" y="5836347"/>
            <a:ext cx="6244937" cy="584775"/>
          </a:xfrm>
          <a:prstGeom prst="rect">
            <a:avLst/>
          </a:prstGeom>
          <a:noFill/>
        </p:spPr>
        <p:txBody>
          <a:bodyPr wrap="square" rtlCol="0">
            <a:spAutoFit/>
          </a:bodyPr>
          <a:lstStyle/>
          <a:p>
            <a:r>
              <a:rPr lang="fr-FR" sz="3200" b="1" dirty="0">
                <a:solidFill>
                  <a:schemeClr val="bg1"/>
                </a:solidFill>
              </a:rPr>
              <a:t>Paysage Enneiger</a:t>
            </a:r>
          </a:p>
        </p:txBody>
      </p:sp>
    </p:spTree>
    <p:extLst>
      <p:ext uri="{BB962C8B-B14F-4D97-AF65-F5344CB8AC3E}">
        <p14:creationId xmlns:p14="http://schemas.microsoft.com/office/powerpoint/2010/main" val="134608656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80</TotalTime>
  <Words>444</Words>
  <Application>Microsoft Office PowerPoint</Application>
  <PresentationFormat>Grand écran</PresentationFormat>
  <Paragraphs>188</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2024-08-16T14:51:17Z</dcterms:created>
  <dcterms:modified xsi:type="dcterms:W3CDTF">2024-08-17T04:29:06Z</dcterms:modified>
</cp:coreProperties>
</file>