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1"/>
  </p:notesMasterIdLst>
  <p:sldIdLst>
    <p:sldId id="256" r:id="rId2"/>
    <p:sldId id="282" r:id="rId3"/>
    <p:sldId id="275" r:id="rId4"/>
    <p:sldId id="274" r:id="rId5"/>
    <p:sldId id="273" r:id="rId6"/>
    <p:sldId id="272" r:id="rId7"/>
    <p:sldId id="271" r:id="rId8"/>
    <p:sldId id="270" r:id="rId9"/>
    <p:sldId id="269" r:id="rId10"/>
    <p:sldId id="268" r:id="rId11"/>
    <p:sldId id="267" r:id="rId12"/>
    <p:sldId id="266" r:id="rId13"/>
    <p:sldId id="265" r:id="rId14"/>
    <p:sldId id="264" r:id="rId15"/>
    <p:sldId id="263" r:id="rId16"/>
    <p:sldId id="262" r:id="rId17"/>
    <p:sldId id="261" r:id="rId18"/>
    <p:sldId id="260" r:id="rId19"/>
    <p:sldId id="259" r:id="rId20"/>
    <p:sldId id="258" r:id="rId21"/>
    <p:sldId id="257" r:id="rId22"/>
    <p:sldId id="276" r:id="rId23"/>
    <p:sldId id="277" r:id="rId24"/>
    <p:sldId id="278" r:id="rId25"/>
    <p:sldId id="279" r:id="rId26"/>
    <p:sldId id="280" r:id="rId27"/>
    <p:sldId id="283" r:id="rId28"/>
    <p:sldId id="284" r:id="rId29"/>
    <p:sldId id="285" r:id="rId30"/>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23" autoAdjust="0"/>
    <p:restoredTop sz="94660"/>
  </p:normalViewPr>
  <p:slideViewPr>
    <p:cSldViewPr snapToGrid="0">
      <p:cViewPr varScale="1">
        <p:scale>
          <a:sx n="74" d="100"/>
          <a:sy n="74" d="100"/>
        </p:scale>
        <p:origin x="691"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1354767-D5A6-4A0E-A7B2-0584A169A32C}" type="datetimeFigureOut">
              <a:rPr lang="fr-FR" smtClean="0"/>
              <a:t>17/08/2024</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BEBA270-3C4E-42D3-9559-62A1E29A16D4}" type="slidenum">
              <a:rPr lang="fr-FR" smtClean="0"/>
              <a:t>‹N°›</a:t>
            </a:fld>
            <a:endParaRPr lang="fr-FR"/>
          </a:p>
        </p:txBody>
      </p:sp>
    </p:spTree>
    <p:extLst>
      <p:ext uri="{BB962C8B-B14F-4D97-AF65-F5344CB8AC3E}">
        <p14:creationId xmlns:p14="http://schemas.microsoft.com/office/powerpoint/2010/main" val="215788073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5"/>
          </p:nvPr>
        </p:nvSpPr>
        <p:spPr/>
        <p:txBody>
          <a:bodyPr/>
          <a:lstStyle/>
          <a:p>
            <a:fld id="{6BEBA270-3C4E-42D3-9559-62A1E29A16D4}" type="slidenum">
              <a:rPr lang="fr-FR" smtClean="0"/>
              <a:t>17</a:t>
            </a:fld>
            <a:endParaRPr lang="fr-FR"/>
          </a:p>
        </p:txBody>
      </p:sp>
    </p:spTree>
    <p:extLst>
      <p:ext uri="{BB962C8B-B14F-4D97-AF65-F5344CB8AC3E}">
        <p14:creationId xmlns:p14="http://schemas.microsoft.com/office/powerpoint/2010/main" val="302448860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5AACDD1-42ED-6A1B-0A33-2E8C4C581964}"/>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5CA21209-9545-C687-B300-46C8D00F61E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3F6B7279-714D-10B6-FC1E-D372D16311E3}"/>
              </a:ext>
            </a:extLst>
          </p:cNvPr>
          <p:cNvSpPr>
            <a:spLocks noGrp="1"/>
          </p:cNvSpPr>
          <p:nvPr>
            <p:ph type="dt" sz="half" idx="10"/>
          </p:nvPr>
        </p:nvSpPr>
        <p:spPr/>
        <p:txBody>
          <a:bodyPr/>
          <a:lstStyle/>
          <a:p>
            <a:fld id="{FB7845AE-A925-4834-9A94-4A7A2E657ED6}" type="datetimeFigureOut">
              <a:rPr lang="fr-FR" smtClean="0"/>
              <a:t>17/08/2024</a:t>
            </a:fld>
            <a:endParaRPr lang="fr-FR"/>
          </a:p>
        </p:txBody>
      </p:sp>
      <p:sp>
        <p:nvSpPr>
          <p:cNvPr id="5" name="Espace réservé du pied de page 4">
            <a:extLst>
              <a:ext uri="{FF2B5EF4-FFF2-40B4-BE49-F238E27FC236}">
                <a16:creationId xmlns:a16="http://schemas.microsoft.com/office/drawing/2014/main" id="{21CAD1D5-9D26-E41B-75BB-AAE6834AE7B5}"/>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DA2F6158-95F5-2458-237E-2F02A052E8FC}"/>
              </a:ext>
            </a:extLst>
          </p:cNvPr>
          <p:cNvSpPr>
            <a:spLocks noGrp="1"/>
          </p:cNvSpPr>
          <p:nvPr>
            <p:ph type="sldNum" sz="quarter" idx="12"/>
          </p:nvPr>
        </p:nvSpPr>
        <p:spPr/>
        <p:txBody>
          <a:bodyPr/>
          <a:lstStyle/>
          <a:p>
            <a:fld id="{C1EDC331-257B-4A3D-80E6-7FEC22134699}" type="slidenum">
              <a:rPr lang="fr-FR" smtClean="0"/>
              <a:t>‹N°›</a:t>
            </a:fld>
            <a:endParaRPr lang="fr-FR"/>
          </a:p>
        </p:txBody>
      </p:sp>
    </p:spTree>
    <p:extLst>
      <p:ext uri="{BB962C8B-B14F-4D97-AF65-F5344CB8AC3E}">
        <p14:creationId xmlns:p14="http://schemas.microsoft.com/office/powerpoint/2010/main" val="3410506370"/>
      </p:ext>
    </p:extLst>
  </p:cSld>
  <p:clrMapOvr>
    <a:masterClrMapping/>
  </p:clrMapOvr>
  <mc:AlternateContent xmlns:mc="http://schemas.openxmlformats.org/markup-compatibility/2006">
    <mc:Choice xmlns:p14="http://schemas.microsoft.com/office/powerpoint/2010/main" Requires="p14">
      <p:transition spd="slow" p14:dur="5000" advClick="0" advTm="8000">
        <p14:flip dir="r"/>
      </p:transition>
    </mc:Choice>
    <mc:Fallback>
      <p:transition spd="slow" advClick="0" advTm="8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7456B87-3BB9-CD5C-B701-485BC7301CA3}"/>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D842C36C-7A71-C7E6-E377-8B20463F49CA}"/>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CBB64F75-C261-B42B-5C85-68D0C3A3563A}"/>
              </a:ext>
            </a:extLst>
          </p:cNvPr>
          <p:cNvSpPr>
            <a:spLocks noGrp="1"/>
          </p:cNvSpPr>
          <p:nvPr>
            <p:ph type="dt" sz="half" idx="10"/>
          </p:nvPr>
        </p:nvSpPr>
        <p:spPr/>
        <p:txBody>
          <a:bodyPr/>
          <a:lstStyle/>
          <a:p>
            <a:fld id="{FB7845AE-A925-4834-9A94-4A7A2E657ED6}" type="datetimeFigureOut">
              <a:rPr lang="fr-FR" smtClean="0"/>
              <a:t>17/08/2024</a:t>
            </a:fld>
            <a:endParaRPr lang="fr-FR"/>
          </a:p>
        </p:txBody>
      </p:sp>
      <p:sp>
        <p:nvSpPr>
          <p:cNvPr id="5" name="Espace réservé du pied de page 4">
            <a:extLst>
              <a:ext uri="{FF2B5EF4-FFF2-40B4-BE49-F238E27FC236}">
                <a16:creationId xmlns:a16="http://schemas.microsoft.com/office/drawing/2014/main" id="{5F056049-0AEE-DC0A-06B5-A06C1D35AD24}"/>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30DF3D71-0B8B-12F5-E5CC-13CA82C4487F}"/>
              </a:ext>
            </a:extLst>
          </p:cNvPr>
          <p:cNvSpPr>
            <a:spLocks noGrp="1"/>
          </p:cNvSpPr>
          <p:nvPr>
            <p:ph type="sldNum" sz="quarter" idx="12"/>
          </p:nvPr>
        </p:nvSpPr>
        <p:spPr/>
        <p:txBody>
          <a:bodyPr/>
          <a:lstStyle/>
          <a:p>
            <a:fld id="{C1EDC331-257B-4A3D-80E6-7FEC22134699}" type="slidenum">
              <a:rPr lang="fr-FR" smtClean="0"/>
              <a:t>‹N°›</a:t>
            </a:fld>
            <a:endParaRPr lang="fr-FR"/>
          </a:p>
        </p:txBody>
      </p:sp>
    </p:spTree>
    <p:extLst>
      <p:ext uri="{BB962C8B-B14F-4D97-AF65-F5344CB8AC3E}">
        <p14:creationId xmlns:p14="http://schemas.microsoft.com/office/powerpoint/2010/main" val="3035017196"/>
      </p:ext>
    </p:extLst>
  </p:cSld>
  <p:clrMapOvr>
    <a:masterClrMapping/>
  </p:clrMapOvr>
  <mc:AlternateContent xmlns:mc="http://schemas.openxmlformats.org/markup-compatibility/2006">
    <mc:Choice xmlns:p14="http://schemas.microsoft.com/office/powerpoint/2010/main" Requires="p14">
      <p:transition spd="slow" p14:dur="5000" advClick="0" advTm="8000">
        <p14:flip dir="r"/>
      </p:transition>
    </mc:Choice>
    <mc:Fallback>
      <p:transition spd="slow" advClick="0" advTm="8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8E35658-A921-BC64-9AD6-0D4CF360BF9F}"/>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E1089C18-9C5C-1B94-4888-D026D6615487}"/>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B19CB5C4-2D84-49C1-518E-EF4C8E19D8F3}"/>
              </a:ext>
            </a:extLst>
          </p:cNvPr>
          <p:cNvSpPr>
            <a:spLocks noGrp="1"/>
          </p:cNvSpPr>
          <p:nvPr>
            <p:ph type="dt" sz="half" idx="10"/>
          </p:nvPr>
        </p:nvSpPr>
        <p:spPr/>
        <p:txBody>
          <a:bodyPr/>
          <a:lstStyle/>
          <a:p>
            <a:fld id="{FB7845AE-A925-4834-9A94-4A7A2E657ED6}" type="datetimeFigureOut">
              <a:rPr lang="fr-FR" smtClean="0"/>
              <a:t>17/08/2024</a:t>
            </a:fld>
            <a:endParaRPr lang="fr-FR"/>
          </a:p>
        </p:txBody>
      </p:sp>
      <p:sp>
        <p:nvSpPr>
          <p:cNvPr id="5" name="Espace réservé du pied de page 4">
            <a:extLst>
              <a:ext uri="{FF2B5EF4-FFF2-40B4-BE49-F238E27FC236}">
                <a16:creationId xmlns:a16="http://schemas.microsoft.com/office/drawing/2014/main" id="{687FCA6C-C192-3A9C-1C75-59DEE3F6FAF9}"/>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F4EDCFD4-ED72-0A53-8302-9C48DE67E394}"/>
              </a:ext>
            </a:extLst>
          </p:cNvPr>
          <p:cNvSpPr>
            <a:spLocks noGrp="1"/>
          </p:cNvSpPr>
          <p:nvPr>
            <p:ph type="sldNum" sz="quarter" idx="12"/>
          </p:nvPr>
        </p:nvSpPr>
        <p:spPr/>
        <p:txBody>
          <a:bodyPr/>
          <a:lstStyle/>
          <a:p>
            <a:fld id="{C1EDC331-257B-4A3D-80E6-7FEC22134699}" type="slidenum">
              <a:rPr lang="fr-FR" smtClean="0"/>
              <a:t>‹N°›</a:t>
            </a:fld>
            <a:endParaRPr lang="fr-FR"/>
          </a:p>
        </p:txBody>
      </p:sp>
    </p:spTree>
    <p:extLst>
      <p:ext uri="{BB962C8B-B14F-4D97-AF65-F5344CB8AC3E}">
        <p14:creationId xmlns:p14="http://schemas.microsoft.com/office/powerpoint/2010/main" val="824234656"/>
      </p:ext>
    </p:extLst>
  </p:cSld>
  <p:clrMapOvr>
    <a:masterClrMapping/>
  </p:clrMapOvr>
  <mc:AlternateContent xmlns:mc="http://schemas.openxmlformats.org/markup-compatibility/2006">
    <mc:Choice xmlns:p14="http://schemas.microsoft.com/office/powerpoint/2010/main" Requires="p14">
      <p:transition spd="slow" p14:dur="5000" advClick="0" advTm="8000">
        <p14:flip dir="r"/>
      </p:transition>
    </mc:Choice>
    <mc:Fallback>
      <p:transition spd="slow" advClick="0" advTm="8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417CFAE-E097-0F85-438C-D56B33B3D6E1}"/>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524BCF0D-7397-D800-BF9B-DFE92D78E615}"/>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4018C88B-81EA-C418-BA88-05A31E7E671E}"/>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12940E9D-D952-D8F0-4181-C0631E85CCF8}"/>
              </a:ext>
            </a:extLst>
          </p:cNvPr>
          <p:cNvSpPr>
            <a:spLocks noGrp="1"/>
          </p:cNvSpPr>
          <p:nvPr>
            <p:ph type="dt" sz="half" idx="10"/>
          </p:nvPr>
        </p:nvSpPr>
        <p:spPr/>
        <p:txBody>
          <a:bodyPr/>
          <a:lstStyle/>
          <a:p>
            <a:fld id="{FB7845AE-A925-4834-9A94-4A7A2E657ED6}" type="datetimeFigureOut">
              <a:rPr lang="fr-FR" smtClean="0"/>
              <a:t>17/08/2024</a:t>
            </a:fld>
            <a:endParaRPr lang="fr-FR"/>
          </a:p>
        </p:txBody>
      </p:sp>
      <p:sp>
        <p:nvSpPr>
          <p:cNvPr id="6" name="Espace réservé du pied de page 5">
            <a:extLst>
              <a:ext uri="{FF2B5EF4-FFF2-40B4-BE49-F238E27FC236}">
                <a16:creationId xmlns:a16="http://schemas.microsoft.com/office/drawing/2014/main" id="{05CC44A4-269C-CCF0-AD63-E525976A671F}"/>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918A5314-032A-F6C1-90EF-BCFF54A3F9D3}"/>
              </a:ext>
            </a:extLst>
          </p:cNvPr>
          <p:cNvSpPr>
            <a:spLocks noGrp="1"/>
          </p:cNvSpPr>
          <p:nvPr>
            <p:ph type="sldNum" sz="quarter" idx="12"/>
          </p:nvPr>
        </p:nvSpPr>
        <p:spPr/>
        <p:txBody>
          <a:bodyPr/>
          <a:lstStyle/>
          <a:p>
            <a:fld id="{C1EDC331-257B-4A3D-80E6-7FEC22134699}" type="slidenum">
              <a:rPr lang="fr-FR" smtClean="0"/>
              <a:t>‹N°›</a:t>
            </a:fld>
            <a:endParaRPr lang="fr-FR"/>
          </a:p>
        </p:txBody>
      </p:sp>
    </p:spTree>
    <p:extLst>
      <p:ext uri="{BB962C8B-B14F-4D97-AF65-F5344CB8AC3E}">
        <p14:creationId xmlns:p14="http://schemas.microsoft.com/office/powerpoint/2010/main" val="2330264116"/>
      </p:ext>
    </p:extLst>
  </p:cSld>
  <p:clrMapOvr>
    <a:masterClrMapping/>
  </p:clrMapOvr>
  <mc:AlternateContent xmlns:mc="http://schemas.openxmlformats.org/markup-compatibility/2006">
    <mc:Choice xmlns:p14="http://schemas.microsoft.com/office/powerpoint/2010/main" Requires="p14">
      <p:transition spd="slow" p14:dur="5000" advClick="0" advTm="8000">
        <p14:flip dir="r"/>
      </p:transition>
    </mc:Choice>
    <mc:Fallback>
      <p:transition spd="slow" advClick="0" advTm="8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EA1BA6D-9C92-3880-7F6E-994A043BA4C3}"/>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A31F70B3-5841-506E-3FF7-6537AE151B4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EDE7732B-4AAE-B326-21AD-CCA2A78C5D18}"/>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55940D8E-2A61-0382-E205-B09E5CC997C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357F8EAC-539F-1DAF-6D35-8DE76640A1B2}"/>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B4740FD1-95D2-F306-10F2-E47E8C09E635}"/>
              </a:ext>
            </a:extLst>
          </p:cNvPr>
          <p:cNvSpPr>
            <a:spLocks noGrp="1"/>
          </p:cNvSpPr>
          <p:nvPr>
            <p:ph type="dt" sz="half" idx="10"/>
          </p:nvPr>
        </p:nvSpPr>
        <p:spPr/>
        <p:txBody>
          <a:bodyPr/>
          <a:lstStyle/>
          <a:p>
            <a:fld id="{FB7845AE-A925-4834-9A94-4A7A2E657ED6}" type="datetimeFigureOut">
              <a:rPr lang="fr-FR" smtClean="0"/>
              <a:t>17/08/2024</a:t>
            </a:fld>
            <a:endParaRPr lang="fr-FR"/>
          </a:p>
        </p:txBody>
      </p:sp>
      <p:sp>
        <p:nvSpPr>
          <p:cNvPr id="8" name="Espace réservé du pied de page 7">
            <a:extLst>
              <a:ext uri="{FF2B5EF4-FFF2-40B4-BE49-F238E27FC236}">
                <a16:creationId xmlns:a16="http://schemas.microsoft.com/office/drawing/2014/main" id="{18CC9224-3B6A-C76F-5926-667ADDF232E7}"/>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7C7335BB-FBA4-BCB3-6DA8-E48DA7A8B0C4}"/>
              </a:ext>
            </a:extLst>
          </p:cNvPr>
          <p:cNvSpPr>
            <a:spLocks noGrp="1"/>
          </p:cNvSpPr>
          <p:nvPr>
            <p:ph type="sldNum" sz="quarter" idx="12"/>
          </p:nvPr>
        </p:nvSpPr>
        <p:spPr/>
        <p:txBody>
          <a:bodyPr/>
          <a:lstStyle/>
          <a:p>
            <a:fld id="{C1EDC331-257B-4A3D-80E6-7FEC22134699}" type="slidenum">
              <a:rPr lang="fr-FR" smtClean="0"/>
              <a:t>‹N°›</a:t>
            </a:fld>
            <a:endParaRPr lang="fr-FR"/>
          </a:p>
        </p:txBody>
      </p:sp>
    </p:spTree>
    <p:extLst>
      <p:ext uri="{BB962C8B-B14F-4D97-AF65-F5344CB8AC3E}">
        <p14:creationId xmlns:p14="http://schemas.microsoft.com/office/powerpoint/2010/main" val="759655679"/>
      </p:ext>
    </p:extLst>
  </p:cSld>
  <p:clrMapOvr>
    <a:masterClrMapping/>
  </p:clrMapOvr>
  <mc:AlternateContent xmlns:mc="http://schemas.openxmlformats.org/markup-compatibility/2006">
    <mc:Choice xmlns:p14="http://schemas.microsoft.com/office/powerpoint/2010/main" Requires="p14">
      <p:transition spd="slow" p14:dur="5000" advClick="0" advTm="8000">
        <p14:flip dir="r"/>
      </p:transition>
    </mc:Choice>
    <mc:Fallback>
      <p:transition spd="slow" advClick="0" advTm="8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804284A-7057-1194-1158-0112D918F733}"/>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78ADBDD7-F058-4F6E-614C-BFB9CC0F3948}"/>
              </a:ext>
            </a:extLst>
          </p:cNvPr>
          <p:cNvSpPr>
            <a:spLocks noGrp="1"/>
          </p:cNvSpPr>
          <p:nvPr>
            <p:ph type="dt" sz="half" idx="10"/>
          </p:nvPr>
        </p:nvSpPr>
        <p:spPr/>
        <p:txBody>
          <a:bodyPr/>
          <a:lstStyle/>
          <a:p>
            <a:fld id="{FB7845AE-A925-4834-9A94-4A7A2E657ED6}" type="datetimeFigureOut">
              <a:rPr lang="fr-FR" smtClean="0"/>
              <a:t>17/08/2024</a:t>
            </a:fld>
            <a:endParaRPr lang="fr-FR"/>
          </a:p>
        </p:txBody>
      </p:sp>
      <p:sp>
        <p:nvSpPr>
          <p:cNvPr id="4" name="Espace réservé du pied de page 3">
            <a:extLst>
              <a:ext uri="{FF2B5EF4-FFF2-40B4-BE49-F238E27FC236}">
                <a16:creationId xmlns:a16="http://schemas.microsoft.com/office/drawing/2014/main" id="{83F55DE0-600F-1D64-5823-DE2E35F78EFE}"/>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1F2AF2AD-F875-8CC6-BFAE-292B2A6FA84B}"/>
              </a:ext>
            </a:extLst>
          </p:cNvPr>
          <p:cNvSpPr>
            <a:spLocks noGrp="1"/>
          </p:cNvSpPr>
          <p:nvPr>
            <p:ph type="sldNum" sz="quarter" idx="12"/>
          </p:nvPr>
        </p:nvSpPr>
        <p:spPr/>
        <p:txBody>
          <a:bodyPr/>
          <a:lstStyle/>
          <a:p>
            <a:fld id="{C1EDC331-257B-4A3D-80E6-7FEC22134699}" type="slidenum">
              <a:rPr lang="fr-FR" smtClean="0"/>
              <a:t>‹N°›</a:t>
            </a:fld>
            <a:endParaRPr lang="fr-FR"/>
          </a:p>
        </p:txBody>
      </p:sp>
    </p:spTree>
    <p:extLst>
      <p:ext uri="{BB962C8B-B14F-4D97-AF65-F5344CB8AC3E}">
        <p14:creationId xmlns:p14="http://schemas.microsoft.com/office/powerpoint/2010/main" val="1929489725"/>
      </p:ext>
    </p:extLst>
  </p:cSld>
  <p:clrMapOvr>
    <a:masterClrMapping/>
  </p:clrMapOvr>
  <mc:AlternateContent xmlns:mc="http://schemas.openxmlformats.org/markup-compatibility/2006">
    <mc:Choice xmlns:p14="http://schemas.microsoft.com/office/powerpoint/2010/main" Requires="p14">
      <p:transition spd="slow" p14:dur="5000" advClick="0" advTm="8000">
        <p14:flip dir="r"/>
      </p:transition>
    </mc:Choice>
    <mc:Fallback>
      <p:transition spd="slow" advClick="0" advTm="8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9C606F37-AE5B-4858-8B92-A2D7A075D745}"/>
              </a:ext>
            </a:extLst>
          </p:cNvPr>
          <p:cNvSpPr>
            <a:spLocks noGrp="1"/>
          </p:cNvSpPr>
          <p:nvPr>
            <p:ph type="dt" sz="half" idx="10"/>
          </p:nvPr>
        </p:nvSpPr>
        <p:spPr/>
        <p:txBody>
          <a:bodyPr/>
          <a:lstStyle/>
          <a:p>
            <a:fld id="{FB7845AE-A925-4834-9A94-4A7A2E657ED6}" type="datetimeFigureOut">
              <a:rPr lang="fr-FR" smtClean="0"/>
              <a:t>17/08/2024</a:t>
            </a:fld>
            <a:endParaRPr lang="fr-FR"/>
          </a:p>
        </p:txBody>
      </p:sp>
      <p:sp>
        <p:nvSpPr>
          <p:cNvPr id="3" name="Espace réservé du pied de page 2">
            <a:extLst>
              <a:ext uri="{FF2B5EF4-FFF2-40B4-BE49-F238E27FC236}">
                <a16:creationId xmlns:a16="http://schemas.microsoft.com/office/drawing/2014/main" id="{96350E90-8975-89F7-10B1-3AF5D1117E7D}"/>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083E3684-FC56-6A8B-469B-0AC333DA1726}"/>
              </a:ext>
            </a:extLst>
          </p:cNvPr>
          <p:cNvSpPr>
            <a:spLocks noGrp="1"/>
          </p:cNvSpPr>
          <p:nvPr>
            <p:ph type="sldNum" sz="quarter" idx="12"/>
          </p:nvPr>
        </p:nvSpPr>
        <p:spPr/>
        <p:txBody>
          <a:bodyPr/>
          <a:lstStyle/>
          <a:p>
            <a:fld id="{C1EDC331-257B-4A3D-80E6-7FEC22134699}" type="slidenum">
              <a:rPr lang="fr-FR" smtClean="0"/>
              <a:t>‹N°›</a:t>
            </a:fld>
            <a:endParaRPr lang="fr-FR"/>
          </a:p>
        </p:txBody>
      </p:sp>
    </p:spTree>
    <p:extLst>
      <p:ext uri="{BB962C8B-B14F-4D97-AF65-F5344CB8AC3E}">
        <p14:creationId xmlns:p14="http://schemas.microsoft.com/office/powerpoint/2010/main" val="3341495158"/>
      </p:ext>
    </p:extLst>
  </p:cSld>
  <p:clrMapOvr>
    <a:masterClrMapping/>
  </p:clrMapOvr>
  <mc:AlternateContent xmlns:mc="http://schemas.openxmlformats.org/markup-compatibility/2006">
    <mc:Choice xmlns:p14="http://schemas.microsoft.com/office/powerpoint/2010/main" Requires="p14">
      <p:transition spd="slow" p14:dur="5000" advClick="0" advTm="8000">
        <p14:flip dir="r"/>
      </p:transition>
    </mc:Choice>
    <mc:Fallback>
      <p:transition spd="slow" advClick="0" advTm="8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F796D35-3634-842D-DF06-50D366F4E9EB}"/>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B6EA0DBC-99F4-828A-05E5-B6BFA99272A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AE438330-BD90-FDAA-8ECB-16284EBFF99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19C54FCF-DFA0-F5BA-8E4E-C2039FE1FF32}"/>
              </a:ext>
            </a:extLst>
          </p:cNvPr>
          <p:cNvSpPr>
            <a:spLocks noGrp="1"/>
          </p:cNvSpPr>
          <p:nvPr>
            <p:ph type="dt" sz="half" idx="10"/>
          </p:nvPr>
        </p:nvSpPr>
        <p:spPr/>
        <p:txBody>
          <a:bodyPr/>
          <a:lstStyle/>
          <a:p>
            <a:fld id="{FB7845AE-A925-4834-9A94-4A7A2E657ED6}" type="datetimeFigureOut">
              <a:rPr lang="fr-FR" smtClean="0"/>
              <a:t>17/08/2024</a:t>
            </a:fld>
            <a:endParaRPr lang="fr-FR"/>
          </a:p>
        </p:txBody>
      </p:sp>
      <p:sp>
        <p:nvSpPr>
          <p:cNvPr id="6" name="Espace réservé du pied de page 5">
            <a:extLst>
              <a:ext uri="{FF2B5EF4-FFF2-40B4-BE49-F238E27FC236}">
                <a16:creationId xmlns:a16="http://schemas.microsoft.com/office/drawing/2014/main" id="{D1FAF34F-DDEE-33FB-1285-F3DB2159486C}"/>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303C57F5-AD2C-24A6-8447-8F87D45A3916}"/>
              </a:ext>
            </a:extLst>
          </p:cNvPr>
          <p:cNvSpPr>
            <a:spLocks noGrp="1"/>
          </p:cNvSpPr>
          <p:nvPr>
            <p:ph type="sldNum" sz="quarter" idx="12"/>
          </p:nvPr>
        </p:nvSpPr>
        <p:spPr/>
        <p:txBody>
          <a:bodyPr/>
          <a:lstStyle/>
          <a:p>
            <a:fld id="{C1EDC331-257B-4A3D-80E6-7FEC22134699}" type="slidenum">
              <a:rPr lang="fr-FR" smtClean="0"/>
              <a:t>‹N°›</a:t>
            </a:fld>
            <a:endParaRPr lang="fr-FR"/>
          </a:p>
        </p:txBody>
      </p:sp>
    </p:spTree>
    <p:extLst>
      <p:ext uri="{BB962C8B-B14F-4D97-AF65-F5344CB8AC3E}">
        <p14:creationId xmlns:p14="http://schemas.microsoft.com/office/powerpoint/2010/main" val="1714781832"/>
      </p:ext>
    </p:extLst>
  </p:cSld>
  <p:clrMapOvr>
    <a:masterClrMapping/>
  </p:clrMapOvr>
  <mc:AlternateContent xmlns:mc="http://schemas.openxmlformats.org/markup-compatibility/2006">
    <mc:Choice xmlns:p14="http://schemas.microsoft.com/office/powerpoint/2010/main" Requires="p14">
      <p:transition spd="slow" p14:dur="5000" advClick="0" advTm="8000">
        <p14:flip dir="r"/>
      </p:transition>
    </mc:Choice>
    <mc:Fallback>
      <p:transition spd="slow" advClick="0" advTm="8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40DC3AA-5471-826E-0BA2-7F1354A61DD7}"/>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FC0D72C3-9CA9-6C45-7780-581ABB1976F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67E65969-E346-D5AF-4DCB-437AB31322E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EB261E81-69EC-947F-D6FE-B4AF3E1F2B95}"/>
              </a:ext>
            </a:extLst>
          </p:cNvPr>
          <p:cNvSpPr>
            <a:spLocks noGrp="1"/>
          </p:cNvSpPr>
          <p:nvPr>
            <p:ph type="dt" sz="half" idx="10"/>
          </p:nvPr>
        </p:nvSpPr>
        <p:spPr/>
        <p:txBody>
          <a:bodyPr/>
          <a:lstStyle/>
          <a:p>
            <a:fld id="{FB7845AE-A925-4834-9A94-4A7A2E657ED6}" type="datetimeFigureOut">
              <a:rPr lang="fr-FR" smtClean="0"/>
              <a:t>17/08/2024</a:t>
            </a:fld>
            <a:endParaRPr lang="fr-FR"/>
          </a:p>
        </p:txBody>
      </p:sp>
      <p:sp>
        <p:nvSpPr>
          <p:cNvPr id="6" name="Espace réservé du pied de page 5">
            <a:extLst>
              <a:ext uri="{FF2B5EF4-FFF2-40B4-BE49-F238E27FC236}">
                <a16:creationId xmlns:a16="http://schemas.microsoft.com/office/drawing/2014/main" id="{A1EC4A53-4D04-6475-6370-C625B151AA7D}"/>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B96E5603-ECB8-9ABB-E06A-29A9A83D1DD0}"/>
              </a:ext>
            </a:extLst>
          </p:cNvPr>
          <p:cNvSpPr>
            <a:spLocks noGrp="1"/>
          </p:cNvSpPr>
          <p:nvPr>
            <p:ph type="sldNum" sz="quarter" idx="12"/>
          </p:nvPr>
        </p:nvSpPr>
        <p:spPr/>
        <p:txBody>
          <a:bodyPr/>
          <a:lstStyle/>
          <a:p>
            <a:fld id="{C1EDC331-257B-4A3D-80E6-7FEC22134699}" type="slidenum">
              <a:rPr lang="fr-FR" smtClean="0"/>
              <a:t>‹N°›</a:t>
            </a:fld>
            <a:endParaRPr lang="fr-FR"/>
          </a:p>
        </p:txBody>
      </p:sp>
    </p:spTree>
    <p:extLst>
      <p:ext uri="{BB962C8B-B14F-4D97-AF65-F5344CB8AC3E}">
        <p14:creationId xmlns:p14="http://schemas.microsoft.com/office/powerpoint/2010/main" val="1299203857"/>
      </p:ext>
    </p:extLst>
  </p:cSld>
  <p:clrMapOvr>
    <a:masterClrMapping/>
  </p:clrMapOvr>
  <mc:AlternateContent xmlns:mc="http://schemas.openxmlformats.org/markup-compatibility/2006">
    <mc:Choice xmlns:p14="http://schemas.microsoft.com/office/powerpoint/2010/main" Requires="p14">
      <p:transition spd="slow" p14:dur="5000" advClick="0" advTm="8000">
        <p14:flip dir="r"/>
      </p:transition>
    </mc:Choice>
    <mc:Fallback>
      <p:transition spd="slow" advClick="0" advTm="8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09BB2BF-2D07-CF34-0259-D70D0C2830EE}"/>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6295E7A7-B570-CC27-A6EE-88EB7B31A4D4}"/>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9205EF9F-93DF-9610-2EA6-C32FB7E12AB3}"/>
              </a:ext>
            </a:extLst>
          </p:cNvPr>
          <p:cNvSpPr>
            <a:spLocks noGrp="1"/>
          </p:cNvSpPr>
          <p:nvPr>
            <p:ph type="dt" sz="half" idx="10"/>
          </p:nvPr>
        </p:nvSpPr>
        <p:spPr/>
        <p:txBody>
          <a:bodyPr/>
          <a:lstStyle/>
          <a:p>
            <a:fld id="{FB7845AE-A925-4834-9A94-4A7A2E657ED6}" type="datetimeFigureOut">
              <a:rPr lang="fr-FR" smtClean="0"/>
              <a:t>17/08/2024</a:t>
            </a:fld>
            <a:endParaRPr lang="fr-FR"/>
          </a:p>
        </p:txBody>
      </p:sp>
      <p:sp>
        <p:nvSpPr>
          <p:cNvPr id="5" name="Espace réservé du pied de page 4">
            <a:extLst>
              <a:ext uri="{FF2B5EF4-FFF2-40B4-BE49-F238E27FC236}">
                <a16:creationId xmlns:a16="http://schemas.microsoft.com/office/drawing/2014/main" id="{876D4D19-F2D6-F96C-C000-C23B33D94C83}"/>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E342A08B-BA2F-E0DE-659A-68A27D9BA69A}"/>
              </a:ext>
            </a:extLst>
          </p:cNvPr>
          <p:cNvSpPr>
            <a:spLocks noGrp="1"/>
          </p:cNvSpPr>
          <p:nvPr>
            <p:ph type="sldNum" sz="quarter" idx="12"/>
          </p:nvPr>
        </p:nvSpPr>
        <p:spPr/>
        <p:txBody>
          <a:bodyPr/>
          <a:lstStyle/>
          <a:p>
            <a:fld id="{C1EDC331-257B-4A3D-80E6-7FEC22134699}" type="slidenum">
              <a:rPr lang="fr-FR" smtClean="0"/>
              <a:t>‹N°›</a:t>
            </a:fld>
            <a:endParaRPr lang="fr-FR"/>
          </a:p>
        </p:txBody>
      </p:sp>
    </p:spTree>
    <p:extLst>
      <p:ext uri="{BB962C8B-B14F-4D97-AF65-F5344CB8AC3E}">
        <p14:creationId xmlns:p14="http://schemas.microsoft.com/office/powerpoint/2010/main" val="3069184772"/>
      </p:ext>
    </p:extLst>
  </p:cSld>
  <p:clrMapOvr>
    <a:masterClrMapping/>
  </p:clrMapOvr>
  <mc:AlternateContent xmlns:mc="http://schemas.openxmlformats.org/markup-compatibility/2006">
    <mc:Choice xmlns:p14="http://schemas.microsoft.com/office/powerpoint/2010/main" Requires="p14">
      <p:transition spd="slow" p14:dur="5000" advClick="0" advTm="8000">
        <p14:flip dir="r"/>
      </p:transition>
    </mc:Choice>
    <mc:Fallback>
      <p:transition spd="slow" advClick="0" advTm="8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C7919408-1CD1-5A7C-11B8-A6073F0C1C33}"/>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0ADE7F89-0177-3D18-6F6F-A4DEFC5D9D9B}"/>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8ED143BD-15BC-0F51-253F-AA2AD07B618C}"/>
              </a:ext>
            </a:extLst>
          </p:cNvPr>
          <p:cNvSpPr>
            <a:spLocks noGrp="1"/>
          </p:cNvSpPr>
          <p:nvPr>
            <p:ph type="dt" sz="half" idx="10"/>
          </p:nvPr>
        </p:nvSpPr>
        <p:spPr/>
        <p:txBody>
          <a:bodyPr/>
          <a:lstStyle/>
          <a:p>
            <a:fld id="{FB7845AE-A925-4834-9A94-4A7A2E657ED6}" type="datetimeFigureOut">
              <a:rPr lang="fr-FR" smtClean="0"/>
              <a:t>17/08/2024</a:t>
            </a:fld>
            <a:endParaRPr lang="fr-FR"/>
          </a:p>
        </p:txBody>
      </p:sp>
      <p:sp>
        <p:nvSpPr>
          <p:cNvPr id="5" name="Espace réservé du pied de page 4">
            <a:extLst>
              <a:ext uri="{FF2B5EF4-FFF2-40B4-BE49-F238E27FC236}">
                <a16:creationId xmlns:a16="http://schemas.microsoft.com/office/drawing/2014/main" id="{7BCA7792-FB3A-C0F4-8B1A-58586DAD2280}"/>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89B957CA-2306-C771-5BC6-25FACDFC3FC6}"/>
              </a:ext>
            </a:extLst>
          </p:cNvPr>
          <p:cNvSpPr>
            <a:spLocks noGrp="1"/>
          </p:cNvSpPr>
          <p:nvPr>
            <p:ph type="sldNum" sz="quarter" idx="12"/>
          </p:nvPr>
        </p:nvSpPr>
        <p:spPr/>
        <p:txBody>
          <a:bodyPr/>
          <a:lstStyle/>
          <a:p>
            <a:fld id="{C1EDC331-257B-4A3D-80E6-7FEC22134699}" type="slidenum">
              <a:rPr lang="fr-FR" smtClean="0"/>
              <a:t>‹N°›</a:t>
            </a:fld>
            <a:endParaRPr lang="fr-FR"/>
          </a:p>
        </p:txBody>
      </p:sp>
    </p:spTree>
    <p:extLst>
      <p:ext uri="{BB962C8B-B14F-4D97-AF65-F5344CB8AC3E}">
        <p14:creationId xmlns:p14="http://schemas.microsoft.com/office/powerpoint/2010/main" val="1079190674"/>
      </p:ext>
    </p:extLst>
  </p:cSld>
  <p:clrMapOvr>
    <a:masterClrMapping/>
  </p:clrMapOvr>
  <mc:AlternateContent xmlns:mc="http://schemas.openxmlformats.org/markup-compatibility/2006">
    <mc:Choice xmlns:p14="http://schemas.microsoft.com/office/powerpoint/2010/main" Requires="p14">
      <p:transition spd="slow" p14:dur="5000" advClick="0" advTm="8000">
        <p14:flip dir="r"/>
      </p:transition>
    </mc:Choice>
    <mc:Fallback>
      <p:transition spd="slow" advClick="0" advTm="8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75">
          <a:fgClr>
            <a:srgbClr val="7030A0"/>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A56D8C61-3895-23D8-C0D2-F76D20D22F3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25C5D2BB-8817-F7D6-D391-F8E84CADC66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EF91A08D-E244-4855-004E-693FCC4FC16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FB7845AE-A925-4834-9A94-4A7A2E657ED6}" type="datetimeFigureOut">
              <a:rPr lang="fr-FR" smtClean="0"/>
              <a:t>17/08/2024</a:t>
            </a:fld>
            <a:endParaRPr lang="fr-FR"/>
          </a:p>
        </p:txBody>
      </p:sp>
      <p:sp>
        <p:nvSpPr>
          <p:cNvPr id="5" name="Espace réservé du pied de page 4">
            <a:extLst>
              <a:ext uri="{FF2B5EF4-FFF2-40B4-BE49-F238E27FC236}">
                <a16:creationId xmlns:a16="http://schemas.microsoft.com/office/drawing/2014/main" id="{14759D0E-E52F-8C89-033C-501C9D4814C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384A3134-BC44-0369-C306-DDF5B1888A8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C1EDC331-257B-4A3D-80E6-7FEC22134699}" type="slidenum">
              <a:rPr lang="fr-FR" smtClean="0"/>
              <a:t>‹N°›</a:t>
            </a:fld>
            <a:endParaRPr lang="fr-FR"/>
          </a:p>
        </p:txBody>
      </p:sp>
    </p:spTree>
    <p:extLst>
      <p:ext uri="{BB962C8B-B14F-4D97-AF65-F5344CB8AC3E}">
        <p14:creationId xmlns:p14="http://schemas.microsoft.com/office/powerpoint/2010/main" val="125216836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000" advClick="0" advTm="8000">
        <p14:flip dir="r"/>
      </p:transition>
    </mc:Choice>
    <mc:Fallback>
      <p:transition spd="slow" advClick="0" advTm="8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bâtiment, ciel, hiver&#10;&#10;Description générée automatiquement">
            <a:extLst>
              <a:ext uri="{FF2B5EF4-FFF2-40B4-BE49-F238E27FC236}">
                <a16:creationId xmlns:a16="http://schemas.microsoft.com/office/drawing/2014/main" id="{8498B1CA-7DE8-88A8-DF5C-1B97C6DAE214}"/>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670093" y="279000"/>
            <a:ext cx="8851813" cy="6300000"/>
          </a:xfrm>
          <a:prstGeom prst="rect">
            <a:avLst/>
          </a:prstGeom>
          <a:effectLst>
            <a:softEdge rad="635000"/>
          </a:effectLst>
        </p:spPr>
      </p:pic>
      <p:sp>
        <p:nvSpPr>
          <p:cNvPr id="4" name="ZoneTexte 3">
            <a:extLst>
              <a:ext uri="{FF2B5EF4-FFF2-40B4-BE49-F238E27FC236}">
                <a16:creationId xmlns:a16="http://schemas.microsoft.com/office/drawing/2014/main" id="{FC0B6EC8-C00A-F261-95AA-F733A3F9D30E}"/>
              </a:ext>
            </a:extLst>
          </p:cNvPr>
          <p:cNvSpPr txBox="1"/>
          <p:nvPr/>
        </p:nvSpPr>
        <p:spPr>
          <a:xfrm>
            <a:off x="4252509" y="972290"/>
            <a:ext cx="6359236" cy="461665"/>
          </a:xfrm>
          <a:prstGeom prst="rect">
            <a:avLst/>
          </a:prstGeom>
          <a:noFill/>
        </p:spPr>
        <p:txBody>
          <a:bodyPr wrap="square" rtlCol="0">
            <a:spAutoFit/>
          </a:bodyPr>
          <a:lstStyle/>
          <a:p>
            <a:r>
              <a:rPr lang="fr-FR" sz="2400" b="1" dirty="0"/>
              <a:t>Les Paysages En Hiver N°2</a:t>
            </a:r>
          </a:p>
        </p:txBody>
      </p:sp>
      <p:sp>
        <p:nvSpPr>
          <p:cNvPr id="5" name="ZoneTexte 4">
            <a:extLst>
              <a:ext uri="{FF2B5EF4-FFF2-40B4-BE49-F238E27FC236}">
                <a16:creationId xmlns:a16="http://schemas.microsoft.com/office/drawing/2014/main" id="{9D8F06ED-E806-6269-21BE-1CD49409EAD8}"/>
              </a:ext>
            </a:extLst>
          </p:cNvPr>
          <p:cNvSpPr txBox="1"/>
          <p:nvPr/>
        </p:nvSpPr>
        <p:spPr>
          <a:xfrm>
            <a:off x="3600867" y="3901344"/>
            <a:ext cx="6005946" cy="2677656"/>
          </a:xfrm>
          <a:prstGeom prst="rect">
            <a:avLst/>
          </a:prstGeom>
          <a:noFill/>
        </p:spPr>
        <p:txBody>
          <a:bodyPr wrap="square" rtlCol="0">
            <a:spAutoFit/>
          </a:bodyPr>
          <a:lstStyle/>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r>
              <a:rPr lang="fr-FR" sz="2400" b="1" dirty="0">
                <a:solidFill>
                  <a:schemeClr val="bg1"/>
                </a:solidFill>
              </a:rPr>
              <a:t>Mikhail </a:t>
            </a:r>
            <a:r>
              <a:rPr lang="fr-FR" sz="2400" b="1" dirty="0" err="1">
                <a:solidFill>
                  <a:schemeClr val="bg1"/>
                </a:solidFill>
              </a:rPr>
              <a:t>Guermachev</a:t>
            </a:r>
            <a:r>
              <a:rPr lang="fr-FR" sz="2400" b="1" dirty="0">
                <a:solidFill>
                  <a:schemeClr val="bg1"/>
                </a:solidFill>
              </a:rPr>
              <a:t> (ru), Hiver (1897)</a:t>
            </a:r>
          </a:p>
        </p:txBody>
      </p:sp>
    </p:spTree>
    <p:extLst>
      <p:ext uri="{BB962C8B-B14F-4D97-AF65-F5344CB8AC3E}">
        <p14:creationId xmlns:p14="http://schemas.microsoft.com/office/powerpoint/2010/main" val="3362073455"/>
      </p:ext>
    </p:extLst>
  </p:cSld>
  <p:clrMapOvr>
    <a:masterClrMapping/>
  </p:clrMapOvr>
  <mc:AlternateContent xmlns:mc="http://schemas.openxmlformats.org/markup-compatibility/2006">
    <mc:Choice xmlns:p14="http://schemas.microsoft.com/office/powerpoint/2010/main" Requires="p14">
      <p:transition spd="slow" p14:dur="5000" advClick="0" advTm="8000">
        <p14:flip dir="r"/>
        <p:sndAc>
          <p:stSnd loop="1">
            <p:snd r:embed="rId2" name="Line Renaud - Etoile des neiges.wav"/>
          </p:stSnd>
        </p:sndAc>
      </p:transition>
    </mc:Choice>
    <mc:Fallback>
      <p:transition spd="slow" advClick="0" advTm="8000">
        <p:fade/>
        <p:sndAc>
          <p:stSnd loop="1">
            <p:snd r:embed="rId2" name="Line Renaud - Etoile des neiges.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064AB388-DC6B-7611-F4E0-AC2C7F01A1C7}"/>
              </a:ext>
            </a:extLst>
          </p:cNvPr>
          <p:cNvSpPr/>
          <p:nvPr/>
        </p:nvSpPr>
        <p:spPr>
          <a:xfrm>
            <a:off x="72736" y="-1"/>
            <a:ext cx="12119264" cy="6663559"/>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2800" b="1" dirty="0"/>
              <a:t>La représentation des paysages d'hiver dans l’art en Europe commence au XVe siècle.</a:t>
            </a:r>
          </a:p>
          <a:p>
            <a:pPr algn="ctr"/>
            <a:endParaRPr lang="fr-FR" sz="2800" b="1" dirty="0"/>
          </a:p>
          <a:p>
            <a:pPr algn="ctr"/>
            <a:r>
              <a:rPr lang="fr-FR" sz="2800" b="1" dirty="0"/>
              <a:t>Les paysages hivernaux et enneigés n'ont pas été représentés avant le XVe siècle, du fait que la grande majorité des productions étaient religieuses. Les peintres évitaient les paysages en général, pour ces mêmes raisons qu'ils ne trouvaient pas de sujets religieux liés au paysage, à la neige et à l'hiver.</a:t>
            </a:r>
          </a:p>
          <a:p>
            <a:pPr algn="ctr"/>
            <a:endParaRPr lang="fr-FR" sz="2800" b="1" dirty="0"/>
          </a:p>
          <a:p>
            <a:pPr algn="ctr"/>
            <a:r>
              <a:rPr lang="fr-FR" sz="2800" b="1" dirty="0"/>
              <a:t>Les premières représentations de la neige en Europe sont apparues aux XVe et XVIe siècles1 Les toiles qui représentent la neige sont le plus souvent des paysages, même si certains de ces travaux impliquent des paysages religieux ou même fantastiques.</a:t>
            </a:r>
          </a:p>
        </p:txBody>
      </p:sp>
    </p:spTree>
    <p:extLst>
      <p:ext uri="{BB962C8B-B14F-4D97-AF65-F5344CB8AC3E}">
        <p14:creationId xmlns:p14="http://schemas.microsoft.com/office/powerpoint/2010/main" val="3838504896"/>
      </p:ext>
    </p:extLst>
  </p:cSld>
  <p:clrMapOvr>
    <a:masterClrMapping/>
  </p:clrMapOvr>
  <mc:AlternateContent xmlns:mc="http://schemas.openxmlformats.org/markup-compatibility/2006">
    <mc:Choice xmlns:p14="http://schemas.microsoft.com/office/powerpoint/2010/main" Requires="p14">
      <p:transition spd="slow" p14:dur="5000" advClick="0" advTm="8000">
        <p14:flip dir="r"/>
      </p:transition>
    </mc:Choice>
    <mc:Fallback>
      <p:transition spd="slow" advClick="0"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2">
                                            <p:txEl>
                                              <p:pRg st="0" end="0"/>
                                            </p:txEl>
                                          </p:spTgt>
                                        </p:tgtEl>
                                        <p:attrNameLst>
                                          <p:attrName>style.visibility</p:attrName>
                                        </p:attrNameLst>
                                      </p:cBhvr>
                                      <p:to>
                                        <p:strVal val="visible"/>
                                      </p:to>
                                    </p:set>
                                    <p:set>
                                      <p:cBhvr>
                                        <p:cTn id="7" dur="455" fill="hold">
                                          <p:stCondLst>
                                            <p:cond delay="0"/>
                                          </p:stCondLst>
                                        </p:cTn>
                                        <p:tgtEl>
                                          <p:spTgt spid="2">
                                            <p:txEl>
                                              <p:pRg st="0" end="0"/>
                                            </p:txEl>
                                          </p:spTgt>
                                        </p:tgtEl>
                                        <p:attrNameLst>
                                          <p:attrName>style.rotation</p:attrName>
                                        </p:attrNameLst>
                                      </p:cBhvr>
                                      <p:to>
                                        <p:strVal val="-45.0"/>
                                      </p:to>
                                    </p:set>
                                    <p:anim calcmode="lin" valueType="num">
                                      <p:cBhvr>
                                        <p:cTn id="8" dur="455" fill="hold">
                                          <p:stCondLst>
                                            <p:cond delay="455"/>
                                          </p:stCondLst>
                                        </p:cTn>
                                        <p:tgtEl>
                                          <p:spTgt spid="2">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2">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2">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2">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38" presetClass="entr" presetSubtype="0" accel="50000" fill="hold" nodeType="clickEffect">
                                  <p:stCondLst>
                                    <p:cond delay="0"/>
                                  </p:stCondLst>
                                  <p:iterate type="lt">
                                    <p:tmPct val="50000"/>
                                  </p:iterate>
                                  <p:childTnLst>
                                    <p:set>
                                      <p:cBhvr>
                                        <p:cTn id="15" dur="1" fill="hold">
                                          <p:stCondLst>
                                            <p:cond delay="0"/>
                                          </p:stCondLst>
                                        </p:cTn>
                                        <p:tgtEl>
                                          <p:spTgt spid="2">
                                            <p:txEl>
                                              <p:pRg st="2" end="2"/>
                                            </p:txEl>
                                          </p:spTgt>
                                        </p:tgtEl>
                                        <p:attrNameLst>
                                          <p:attrName>style.visibility</p:attrName>
                                        </p:attrNameLst>
                                      </p:cBhvr>
                                      <p:to>
                                        <p:strVal val="visible"/>
                                      </p:to>
                                    </p:set>
                                    <p:set>
                                      <p:cBhvr>
                                        <p:cTn id="16" dur="455" fill="hold">
                                          <p:stCondLst>
                                            <p:cond delay="0"/>
                                          </p:stCondLst>
                                        </p:cTn>
                                        <p:tgtEl>
                                          <p:spTgt spid="2">
                                            <p:txEl>
                                              <p:pRg st="2" end="2"/>
                                            </p:txEl>
                                          </p:spTgt>
                                        </p:tgtEl>
                                        <p:attrNameLst>
                                          <p:attrName>style.rotation</p:attrName>
                                        </p:attrNameLst>
                                      </p:cBhvr>
                                      <p:to>
                                        <p:strVal val="-45.0"/>
                                      </p:to>
                                    </p:set>
                                    <p:anim calcmode="lin" valueType="num">
                                      <p:cBhvr>
                                        <p:cTn id="17" dur="455" fill="hold">
                                          <p:stCondLst>
                                            <p:cond delay="455"/>
                                          </p:stCondLst>
                                        </p:cTn>
                                        <p:tgtEl>
                                          <p:spTgt spid="2">
                                            <p:txEl>
                                              <p:pRg st="2" end="2"/>
                                            </p:txEl>
                                          </p:spTgt>
                                        </p:tgtEl>
                                        <p:attrNameLst>
                                          <p:attrName>style.rotation</p:attrName>
                                        </p:attrNameLst>
                                      </p:cBhvr>
                                      <p:tavLst>
                                        <p:tav tm="0">
                                          <p:val>
                                            <p:fltVal val="-45"/>
                                          </p:val>
                                        </p:tav>
                                        <p:tav tm="69900">
                                          <p:val>
                                            <p:fltVal val="45"/>
                                          </p:val>
                                        </p:tav>
                                        <p:tav tm="100000">
                                          <p:val>
                                            <p:fltVal val="0"/>
                                          </p:val>
                                        </p:tav>
                                      </p:tavLst>
                                    </p:anim>
                                    <p:anim calcmode="lin" valueType="num">
                                      <p:cBhvr>
                                        <p:cTn id="18" dur="455" fill="hold">
                                          <p:stCondLst>
                                            <p:cond delay="0"/>
                                          </p:stCondLst>
                                        </p:cTn>
                                        <p:tgtEl>
                                          <p:spTgt spid="2">
                                            <p:txEl>
                                              <p:pRg st="2" end="2"/>
                                            </p:txEl>
                                          </p:spTgt>
                                        </p:tgtEl>
                                        <p:attrNameLst>
                                          <p:attrName>ppt_y</p:attrName>
                                        </p:attrNameLst>
                                      </p:cBhvr>
                                      <p:tavLst>
                                        <p:tav tm="0">
                                          <p:val>
                                            <p:strVal val="#ppt_y-1"/>
                                          </p:val>
                                        </p:tav>
                                        <p:tav tm="100000">
                                          <p:val>
                                            <p:strVal val="#ppt_y-(0.354*#ppt_w-0.172*#ppt_h)"/>
                                          </p:val>
                                        </p:tav>
                                      </p:tavLst>
                                    </p:anim>
                                    <p:anim calcmode="lin" valueType="num">
                                      <p:cBhvr>
                                        <p:cTn id="19" dur="156" decel="50000" autoRev="1" fill="hold">
                                          <p:stCondLst>
                                            <p:cond delay="455"/>
                                          </p:stCondLst>
                                        </p:cTn>
                                        <p:tgtEl>
                                          <p:spTgt spid="2">
                                            <p:txEl>
                                              <p:pRg st="2" end="2"/>
                                            </p:txEl>
                                          </p:spTgt>
                                        </p:tgtEl>
                                        <p:attrNameLst>
                                          <p:attrName>ppt_y</p:attrName>
                                        </p:attrNameLst>
                                      </p:cBhvr>
                                      <p:tavLst>
                                        <p:tav tm="0">
                                          <p:val>
                                            <p:strVal val="#ppt_y-(0.354*#ppt_w-0.172*#ppt_h)"/>
                                          </p:val>
                                        </p:tav>
                                        <p:tav tm="100000">
                                          <p:val>
                                            <p:strVal val="#ppt_y-(0.354*#ppt_w-0.172*#ppt_h)-#ppt_h/2"/>
                                          </p:val>
                                        </p:tav>
                                      </p:tavLst>
                                    </p:anim>
                                    <p:anim calcmode="lin" valueType="num">
                                      <p:cBhvr>
                                        <p:cTn id="20" dur="136" fill="hold">
                                          <p:stCondLst>
                                            <p:cond delay="864"/>
                                          </p:stCondLst>
                                        </p:cTn>
                                        <p:tgtEl>
                                          <p:spTgt spid="2">
                                            <p:txEl>
                                              <p:pRg st="2" end="2"/>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38" presetClass="entr" presetSubtype="0" accel="50000" fill="hold" nodeType="clickEffect">
                                  <p:stCondLst>
                                    <p:cond delay="0"/>
                                  </p:stCondLst>
                                  <p:iterate type="lt">
                                    <p:tmPct val="50000"/>
                                  </p:iterate>
                                  <p:childTnLst>
                                    <p:set>
                                      <p:cBhvr>
                                        <p:cTn id="24" dur="1" fill="hold">
                                          <p:stCondLst>
                                            <p:cond delay="0"/>
                                          </p:stCondLst>
                                        </p:cTn>
                                        <p:tgtEl>
                                          <p:spTgt spid="2">
                                            <p:txEl>
                                              <p:pRg st="4" end="4"/>
                                            </p:txEl>
                                          </p:spTgt>
                                        </p:tgtEl>
                                        <p:attrNameLst>
                                          <p:attrName>style.visibility</p:attrName>
                                        </p:attrNameLst>
                                      </p:cBhvr>
                                      <p:to>
                                        <p:strVal val="visible"/>
                                      </p:to>
                                    </p:set>
                                    <p:set>
                                      <p:cBhvr>
                                        <p:cTn id="25" dur="455" fill="hold">
                                          <p:stCondLst>
                                            <p:cond delay="0"/>
                                          </p:stCondLst>
                                        </p:cTn>
                                        <p:tgtEl>
                                          <p:spTgt spid="2">
                                            <p:txEl>
                                              <p:pRg st="4" end="4"/>
                                            </p:txEl>
                                          </p:spTgt>
                                        </p:tgtEl>
                                        <p:attrNameLst>
                                          <p:attrName>style.rotation</p:attrName>
                                        </p:attrNameLst>
                                      </p:cBhvr>
                                      <p:to>
                                        <p:strVal val="-45.0"/>
                                      </p:to>
                                    </p:set>
                                    <p:anim calcmode="lin" valueType="num">
                                      <p:cBhvr>
                                        <p:cTn id="26" dur="455" fill="hold">
                                          <p:stCondLst>
                                            <p:cond delay="455"/>
                                          </p:stCondLst>
                                        </p:cTn>
                                        <p:tgtEl>
                                          <p:spTgt spid="2">
                                            <p:txEl>
                                              <p:pRg st="4" end="4"/>
                                            </p:txEl>
                                          </p:spTgt>
                                        </p:tgtEl>
                                        <p:attrNameLst>
                                          <p:attrName>style.rotation</p:attrName>
                                        </p:attrNameLst>
                                      </p:cBhvr>
                                      <p:tavLst>
                                        <p:tav tm="0">
                                          <p:val>
                                            <p:fltVal val="-45"/>
                                          </p:val>
                                        </p:tav>
                                        <p:tav tm="69900">
                                          <p:val>
                                            <p:fltVal val="45"/>
                                          </p:val>
                                        </p:tav>
                                        <p:tav tm="100000">
                                          <p:val>
                                            <p:fltVal val="0"/>
                                          </p:val>
                                        </p:tav>
                                      </p:tavLst>
                                    </p:anim>
                                    <p:anim calcmode="lin" valueType="num">
                                      <p:cBhvr>
                                        <p:cTn id="27" dur="455" fill="hold">
                                          <p:stCondLst>
                                            <p:cond delay="0"/>
                                          </p:stCondLst>
                                        </p:cTn>
                                        <p:tgtEl>
                                          <p:spTgt spid="2">
                                            <p:txEl>
                                              <p:pRg st="4" end="4"/>
                                            </p:txEl>
                                          </p:spTgt>
                                        </p:tgtEl>
                                        <p:attrNameLst>
                                          <p:attrName>ppt_y</p:attrName>
                                        </p:attrNameLst>
                                      </p:cBhvr>
                                      <p:tavLst>
                                        <p:tav tm="0">
                                          <p:val>
                                            <p:strVal val="#ppt_y-1"/>
                                          </p:val>
                                        </p:tav>
                                        <p:tav tm="100000">
                                          <p:val>
                                            <p:strVal val="#ppt_y-(0.354*#ppt_w-0.172*#ppt_h)"/>
                                          </p:val>
                                        </p:tav>
                                      </p:tavLst>
                                    </p:anim>
                                    <p:anim calcmode="lin" valueType="num">
                                      <p:cBhvr>
                                        <p:cTn id="28" dur="156" decel="50000" autoRev="1" fill="hold">
                                          <p:stCondLst>
                                            <p:cond delay="455"/>
                                          </p:stCondLst>
                                        </p:cTn>
                                        <p:tgtEl>
                                          <p:spTgt spid="2">
                                            <p:txEl>
                                              <p:pRg st="4" end="4"/>
                                            </p:txEl>
                                          </p:spTgt>
                                        </p:tgtEl>
                                        <p:attrNameLst>
                                          <p:attrName>ppt_y</p:attrName>
                                        </p:attrNameLst>
                                      </p:cBhvr>
                                      <p:tavLst>
                                        <p:tav tm="0">
                                          <p:val>
                                            <p:strVal val="#ppt_y-(0.354*#ppt_w-0.172*#ppt_h)"/>
                                          </p:val>
                                        </p:tav>
                                        <p:tav tm="100000">
                                          <p:val>
                                            <p:strVal val="#ppt_y-(0.354*#ppt_w-0.172*#ppt_h)-#ppt_h/2"/>
                                          </p:val>
                                        </p:tav>
                                      </p:tavLst>
                                    </p:anim>
                                    <p:anim calcmode="lin" valueType="num">
                                      <p:cBhvr>
                                        <p:cTn id="29" dur="136" fill="hold">
                                          <p:stCondLst>
                                            <p:cond delay="864"/>
                                          </p:stCondLst>
                                        </p:cTn>
                                        <p:tgtEl>
                                          <p:spTgt spid="2">
                                            <p:txEl>
                                              <p:pRg st="4" end="4"/>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peinture, habits, neige&#10;&#10;Description générée automatiquement">
            <a:extLst>
              <a:ext uri="{FF2B5EF4-FFF2-40B4-BE49-F238E27FC236}">
                <a16:creationId xmlns:a16="http://schemas.microsoft.com/office/drawing/2014/main" id="{27D6774C-8E01-9E83-51AC-DDB1E28A0D6A}"/>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215716" y="279000"/>
            <a:ext cx="7945941" cy="6300000"/>
          </a:xfrm>
          <a:prstGeom prst="rect">
            <a:avLst/>
          </a:prstGeom>
          <a:effectLst>
            <a:softEdge rad="317500"/>
          </a:effectLst>
        </p:spPr>
      </p:pic>
      <p:sp>
        <p:nvSpPr>
          <p:cNvPr id="4" name="ZoneTexte 3">
            <a:extLst>
              <a:ext uri="{FF2B5EF4-FFF2-40B4-BE49-F238E27FC236}">
                <a16:creationId xmlns:a16="http://schemas.microsoft.com/office/drawing/2014/main" id="{06643365-8415-D6CE-0EBF-CE6AE2A1817A}"/>
              </a:ext>
            </a:extLst>
          </p:cNvPr>
          <p:cNvSpPr txBox="1"/>
          <p:nvPr/>
        </p:nvSpPr>
        <p:spPr>
          <a:xfrm>
            <a:off x="3303234" y="4084281"/>
            <a:ext cx="7502237" cy="2677656"/>
          </a:xfrm>
          <a:prstGeom prst="rect">
            <a:avLst/>
          </a:prstGeom>
          <a:noFill/>
        </p:spPr>
        <p:txBody>
          <a:bodyPr wrap="square" rtlCol="0">
            <a:spAutoFit/>
          </a:bodyPr>
          <a:lstStyle/>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r>
              <a:rPr lang="fr-FR" sz="2400" b="1" dirty="0">
                <a:solidFill>
                  <a:schemeClr val="bg1"/>
                </a:solidFill>
              </a:rPr>
              <a:t>Mikhaïl </a:t>
            </a:r>
            <a:r>
              <a:rPr lang="fr-FR" sz="2400" b="1" dirty="0" err="1">
                <a:solidFill>
                  <a:schemeClr val="bg1"/>
                </a:solidFill>
              </a:rPr>
              <a:t>Nesterov</a:t>
            </a:r>
            <a:r>
              <a:rPr lang="fr-FR" sz="2400" b="1" dirty="0">
                <a:solidFill>
                  <a:schemeClr val="bg1"/>
                </a:solidFill>
              </a:rPr>
              <a:t>, Paysage d'hiver (1904)</a:t>
            </a:r>
          </a:p>
        </p:txBody>
      </p:sp>
    </p:spTree>
    <p:extLst>
      <p:ext uri="{BB962C8B-B14F-4D97-AF65-F5344CB8AC3E}">
        <p14:creationId xmlns:p14="http://schemas.microsoft.com/office/powerpoint/2010/main" val="1878901177"/>
      </p:ext>
    </p:extLst>
  </p:cSld>
  <p:clrMapOvr>
    <a:masterClrMapping/>
  </p:clrMapOvr>
  <mc:AlternateContent xmlns:mc="http://schemas.openxmlformats.org/markup-compatibility/2006">
    <mc:Choice xmlns:p14="http://schemas.microsoft.com/office/powerpoint/2010/main" Requires="p14">
      <p:transition spd="slow" p14:dur="5000" advClick="0" advTm="8000">
        <p14:flip dir="r"/>
      </p:transition>
    </mc:Choice>
    <mc:Fallback>
      <p:transition spd="slow" advClick="0" advTm="8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arbre, plein air, peinture, hiver&#10;&#10;Description générée automatiquement">
            <a:extLst>
              <a:ext uri="{FF2B5EF4-FFF2-40B4-BE49-F238E27FC236}">
                <a16:creationId xmlns:a16="http://schemas.microsoft.com/office/drawing/2014/main" id="{D06702F9-035A-2962-A4DA-DBD646E7F97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327773" y="279000"/>
            <a:ext cx="7536454" cy="6300000"/>
          </a:xfrm>
          <a:prstGeom prst="rect">
            <a:avLst/>
          </a:prstGeom>
          <a:effectLst>
            <a:softEdge rad="317500"/>
          </a:effectLst>
        </p:spPr>
      </p:pic>
      <p:sp>
        <p:nvSpPr>
          <p:cNvPr id="4" name="ZoneTexte 3">
            <a:extLst>
              <a:ext uri="{FF2B5EF4-FFF2-40B4-BE49-F238E27FC236}">
                <a16:creationId xmlns:a16="http://schemas.microsoft.com/office/drawing/2014/main" id="{2079C0B1-4F89-E8A1-04D3-9B03DF6D5911}"/>
              </a:ext>
            </a:extLst>
          </p:cNvPr>
          <p:cNvSpPr txBox="1"/>
          <p:nvPr/>
        </p:nvSpPr>
        <p:spPr>
          <a:xfrm>
            <a:off x="4240969" y="4063260"/>
            <a:ext cx="5912427" cy="2677656"/>
          </a:xfrm>
          <a:prstGeom prst="rect">
            <a:avLst/>
          </a:prstGeom>
          <a:noFill/>
        </p:spPr>
        <p:txBody>
          <a:bodyPr wrap="square" rtlCol="0">
            <a:spAutoFit/>
          </a:bodyPr>
          <a:lstStyle/>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r>
              <a:rPr lang="fr-FR" sz="2400" b="1" dirty="0">
                <a:solidFill>
                  <a:schemeClr val="bg1"/>
                </a:solidFill>
              </a:rPr>
              <a:t>Sergueï Vinogradov, Entrée</a:t>
            </a:r>
          </a:p>
        </p:txBody>
      </p:sp>
    </p:spTree>
    <p:extLst>
      <p:ext uri="{BB962C8B-B14F-4D97-AF65-F5344CB8AC3E}">
        <p14:creationId xmlns:p14="http://schemas.microsoft.com/office/powerpoint/2010/main" val="932525164"/>
      </p:ext>
    </p:extLst>
  </p:cSld>
  <p:clrMapOvr>
    <a:masterClrMapping/>
  </p:clrMapOvr>
  <mc:AlternateContent xmlns:mc="http://schemas.openxmlformats.org/markup-compatibility/2006">
    <mc:Choice xmlns:p14="http://schemas.microsoft.com/office/powerpoint/2010/main" Requires="p14">
      <p:transition spd="slow" p14:dur="5000" advClick="0" advTm="8000">
        <p14:flip dir="r"/>
      </p:transition>
    </mc:Choice>
    <mc:Fallback>
      <p:transition spd="slow" advClick="0" advTm="8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habits, neige, personne&#10;&#10;Description générée automatiquement">
            <a:extLst>
              <a:ext uri="{FF2B5EF4-FFF2-40B4-BE49-F238E27FC236}">
                <a16:creationId xmlns:a16="http://schemas.microsoft.com/office/drawing/2014/main" id="{F3E5267F-3F27-009C-9D0C-687E8A7AB17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26836" y="279000"/>
            <a:ext cx="9538327" cy="6300000"/>
          </a:xfrm>
          <a:prstGeom prst="rect">
            <a:avLst/>
          </a:prstGeom>
          <a:effectLst>
            <a:softEdge rad="635000"/>
          </a:effectLst>
        </p:spPr>
      </p:pic>
      <p:sp>
        <p:nvSpPr>
          <p:cNvPr id="4" name="ZoneTexte 3">
            <a:extLst>
              <a:ext uri="{FF2B5EF4-FFF2-40B4-BE49-F238E27FC236}">
                <a16:creationId xmlns:a16="http://schemas.microsoft.com/office/drawing/2014/main" id="{A30D1533-0A4F-6177-87BF-746402AA2B29}"/>
              </a:ext>
            </a:extLst>
          </p:cNvPr>
          <p:cNvSpPr txBox="1"/>
          <p:nvPr/>
        </p:nvSpPr>
        <p:spPr>
          <a:xfrm>
            <a:off x="3442722" y="6126270"/>
            <a:ext cx="7096991" cy="461665"/>
          </a:xfrm>
          <a:prstGeom prst="rect">
            <a:avLst/>
          </a:prstGeom>
          <a:noFill/>
        </p:spPr>
        <p:txBody>
          <a:bodyPr wrap="square" rtlCol="0">
            <a:spAutoFit/>
          </a:bodyPr>
          <a:lstStyle/>
          <a:p>
            <a:r>
              <a:rPr lang="fr-FR" sz="2400" b="1">
                <a:solidFill>
                  <a:schemeClr val="bg1"/>
                </a:solidFill>
              </a:rPr>
              <a:t>Nikolaï Kassatkine, Les rivales (1890)</a:t>
            </a:r>
            <a:endParaRPr lang="fr-FR" sz="2400" b="1" dirty="0">
              <a:solidFill>
                <a:schemeClr val="bg1"/>
              </a:solidFill>
            </a:endParaRPr>
          </a:p>
        </p:txBody>
      </p:sp>
    </p:spTree>
    <p:extLst>
      <p:ext uri="{BB962C8B-B14F-4D97-AF65-F5344CB8AC3E}">
        <p14:creationId xmlns:p14="http://schemas.microsoft.com/office/powerpoint/2010/main" val="3903321665"/>
      </p:ext>
    </p:extLst>
  </p:cSld>
  <p:clrMapOvr>
    <a:masterClrMapping/>
  </p:clrMapOvr>
  <mc:AlternateContent xmlns:mc="http://schemas.openxmlformats.org/markup-compatibility/2006">
    <mc:Choice xmlns:p14="http://schemas.microsoft.com/office/powerpoint/2010/main" Requires="p14">
      <p:transition spd="slow" p14:dur="5000" advClick="0" advTm="8000">
        <p14:flip dir="r"/>
      </p:transition>
    </mc:Choice>
    <mc:Fallback>
      <p:transition spd="slow" advClick="0" advTm="8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hiver, ciel, neige&#10;&#10;Description générée automatiquement">
            <a:extLst>
              <a:ext uri="{FF2B5EF4-FFF2-40B4-BE49-F238E27FC236}">
                <a16:creationId xmlns:a16="http://schemas.microsoft.com/office/drawing/2014/main" id="{83BFB975-DFF8-4DA3-8C51-4797FC7DA70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51814" y="390682"/>
            <a:ext cx="8488371" cy="6300000"/>
          </a:xfrm>
          <a:prstGeom prst="rect">
            <a:avLst/>
          </a:prstGeom>
          <a:effectLst>
            <a:softEdge rad="635000"/>
          </a:effectLst>
        </p:spPr>
      </p:pic>
      <p:sp>
        <p:nvSpPr>
          <p:cNvPr id="4" name="ZoneTexte 3">
            <a:extLst>
              <a:ext uri="{FF2B5EF4-FFF2-40B4-BE49-F238E27FC236}">
                <a16:creationId xmlns:a16="http://schemas.microsoft.com/office/drawing/2014/main" id="{0568397E-35EB-269F-D823-D691D82A87DF}"/>
              </a:ext>
            </a:extLst>
          </p:cNvPr>
          <p:cNvSpPr txBox="1"/>
          <p:nvPr/>
        </p:nvSpPr>
        <p:spPr>
          <a:xfrm>
            <a:off x="2466108" y="3895095"/>
            <a:ext cx="8937615" cy="2677656"/>
          </a:xfrm>
          <a:prstGeom prst="rect">
            <a:avLst/>
          </a:prstGeom>
          <a:noFill/>
        </p:spPr>
        <p:txBody>
          <a:bodyPr wrap="square" rtlCol="0">
            <a:spAutoFit/>
          </a:bodyPr>
          <a:lstStyle/>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r>
              <a:rPr lang="fr-FR" sz="2400" b="1" dirty="0" err="1">
                <a:solidFill>
                  <a:schemeClr val="bg1"/>
                </a:solidFill>
              </a:rPr>
              <a:t>Laurits</a:t>
            </a:r>
            <a:r>
              <a:rPr lang="fr-FR" sz="2400" b="1" dirty="0">
                <a:solidFill>
                  <a:schemeClr val="bg1"/>
                </a:solidFill>
              </a:rPr>
              <a:t> Andersen Ring, Jour d'hiver à Roskilde (1929)</a:t>
            </a:r>
          </a:p>
        </p:txBody>
      </p:sp>
    </p:spTree>
    <p:extLst>
      <p:ext uri="{BB962C8B-B14F-4D97-AF65-F5344CB8AC3E}">
        <p14:creationId xmlns:p14="http://schemas.microsoft.com/office/powerpoint/2010/main" val="575628768"/>
      </p:ext>
    </p:extLst>
  </p:cSld>
  <p:clrMapOvr>
    <a:masterClrMapping/>
  </p:clrMapOvr>
  <mc:AlternateContent xmlns:mc="http://schemas.openxmlformats.org/markup-compatibility/2006">
    <mc:Choice xmlns:p14="http://schemas.microsoft.com/office/powerpoint/2010/main" Requires="p14">
      <p:transition spd="slow" p14:dur="5000" advClick="0" advTm="8000">
        <p14:flip dir="r"/>
      </p:transition>
    </mc:Choice>
    <mc:Fallback>
      <p:transition spd="slow" advClick="0" advTm="8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arbre, plein air, hiver, gelé&#10;&#10;Description générée automatiquement">
            <a:extLst>
              <a:ext uri="{FF2B5EF4-FFF2-40B4-BE49-F238E27FC236}">
                <a16:creationId xmlns:a16="http://schemas.microsoft.com/office/drawing/2014/main" id="{5E4ACD0D-6BA2-851C-E303-34DA9C83CF2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953142" y="279000"/>
            <a:ext cx="10285715" cy="6300000"/>
          </a:xfrm>
          <a:prstGeom prst="rect">
            <a:avLst/>
          </a:prstGeom>
          <a:effectLst>
            <a:softEdge rad="635000"/>
          </a:effectLst>
        </p:spPr>
      </p:pic>
      <p:sp>
        <p:nvSpPr>
          <p:cNvPr id="4" name="ZoneTexte 3">
            <a:extLst>
              <a:ext uri="{FF2B5EF4-FFF2-40B4-BE49-F238E27FC236}">
                <a16:creationId xmlns:a16="http://schemas.microsoft.com/office/drawing/2014/main" id="{9BC18783-D036-920F-DA68-630B23FA4A9E}"/>
              </a:ext>
            </a:extLst>
          </p:cNvPr>
          <p:cNvSpPr txBox="1"/>
          <p:nvPr/>
        </p:nvSpPr>
        <p:spPr>
          <a:xfrm>
            <a:off x="4265124" y="3901344"/>
            <a:ext cx="7762009" cy="2677656"/>
          </a:xfrm>
          <a:prstGeom prst="rect">
            <a:avLst/>
          </a:prstGeom>
          <a:noFill/>
        </p:spPr>
        <p:txBody>
          <a:bodyPr wrap="square" rtlCol="0">
            <a:spAutoFit/>
          </a:bodyPr>
          <a:lstStyle/>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r>
              <a:rPr lang="fr-FR" sz="2400" b="1" dirty="0">
                <a:solidFill>
                  <a:schemeClr val="bg1"/>
                </a:solidFill>
              </a:rPr>
              <a:t>Ivan </a:t>
            </a:r>
            <a:r>
              <a:rPr lang="fr-FR" sz="2400" b="1" dirty="0" err="1">
                <a:solidFill>
                  <a:schemeClr val="bg1"/>
                </a:solidFill>
              </a:rPr>
              <a:t>Chichkine</a:t>
            </a:r>
            <a:r>
              <a:rPr lang="fr-FR" sz="2400" b="1" dirty="0">
                <a:solidFill>
                  <a:schemeClr val="bg1"/>
                </a:solidFill>
              </a:rPr>
              <a:t>, Hiver, (1890)</a:t>
            </a:r>
          </a:p>
        </p:txBody>
      </p:sp>
    </p:spTree>
    <p:extLst>
      <p:ext uri="{BB962C8B-B14F-4D97-AF65-F5344CB8AC3E}">
        <p14:creationId xmlns:p14="http://schemas.microsoft.com/office/powerpoint/2010/main" val="2179867943"/>
      </p:ext>
    </p:extLst>
  </p:cSld>
  <p:clrMapOvr>
    <a:masterClrMapping/>
  </p:clrMapOvr>
  <mc:AlternateContent xmlns:mc="http://schemas.openxmlformats.org/markup-compatibility/2006">
    <mc:Choice xmlns:p14="http://schemas.microsoft.com/office/powerpoint/2010/main" Requires="p14">
      <p:transition spd="slow" p14:dur="5000" advClick="0" advTm="8000">
        <p14:flip dir="r"/>
      </p:transition>
    </mc:Choice>
    <mc:Fallback>
      <p:transition spd="slow" advClick="0" advTm="8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arbre, peinture, lac&#10;&#10;Description générée automatiquement">
            <a:extLst>
              <a:ext uri="{FF2B5EF4-FFF2-40B4-BE49-F238E27FC236}">
                <a16:creationId xmlns:a16="http://schemas.microsoft.com/office/drawing/2014/main" id="{21E91429-AB80-595B-F3FA-467CE3C4EF4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138733" y="279000"/>
            <a:ext cx="8139536" cy="6300000"/>
          </a:xfrm>
          <a:prstGeom prst="rect">
            <a:avLst/>
          </a:prstGeom>
          <a:effectLst>
            <a:softEdge rad="635000"/>
          </a:effectLst>
        </p:spPr>
      </p:pic>
      <p:sp>
        <p:nvSpPr>
          <p:cNvPr id="4" name="ZoneTexte 3">
            <a:extLst>
              <a:ext uri="{FF2B5EF4-FFF2-40B4-BE49-F238E27FC236}">
                <a16:creationId xmlns:a16="http://schemas.microsoft.com/office/drawing/2014/main" id="{8F319A9D-E1B3-F89D-FB80-CC9AD72C8725}"/>
              </a:ext>
            </a:extLst>
          </p:cNvPr>
          <p:cNvSpPr txBox="1"/>
          <p:nvPr/>
        </p:nvSpPr>
        <p:spPr>
          <a:xfrm>
            <a:off x="2138733" y="3996080"/>
            <a:ext cx="9189159" cy="2677656"/>
          </a:xfrm>
          <a:prstGeom prst="rect">
            <a:avLst/>
          </a:prstGeom>
          <a:noFill/>
        </p:spPr>
        <p:txBody>
          <a:bodyPr wrap="square" rtlCol="0">
            <a:spAutoFit/>
          </a:bodyPr>
          <a:lstStyle/>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r>
              <a:rPr lang="fr-FR" sz="2400" b="1" dirty="0" err="1">
                <a:solidFill>
                  <a:schemeClr val="bg1"/>
                </a:solidFill>
              </a:rPr>
              <a:t>Vitold</a:t>
            </a:r>
            <a:r>
              <a:rPr lang="fr-FR" sz="2400" b="1" dirty="0">
                <a:solidFill>
                  <a:schemeClr val="bg1"/>
                </a:solidFill>
              </a:rPr>
              <a:t> </a:t>
            </a:r>
            <a:r>
              <a:rPr lang="fr-FR" sz="2400" b="1" dirty="0" err="1">
                <a:solidFill>
                  <a:schemeClr val="bg1"/>
                </a:solidFill>
              </a:rPr>
              <a:t>Bialynitski-Biroulia</a:t>
            </a:r>
            <a:r>
              <a:rPr lang="fr-FR" sz="2400" b="1" dirty="0">
                <a:solidFill>
                  <a:schemeClr val="bg1"/>
                </a:solidFill>
              </a:rPr>
              <a:t>, Le printemps arrive (c. 1910)</a:t>
            </a:r>
          </a:p>
        </p:txBody>
      </p:sp>
    </p:spTree>
    <p:extLst>
      <p:ext uri="{BB962C8B-B14F-4D97-AF65-F5344CB8AC3E}">
        <p14:creationId xmlns:p14="http://schemas.microsoft.com/office/powerpoint/2010/main" val="336924069"/>
      </p:ext>
    </p:extLst>
  </p:cSld>
  <p:clrMapOvr>
    <a:masterClrMapping/>
  </p:clrMapOvr>
  <mc:AlternateContent xmlns:mc="http://schemas.openxmlformats.org/markup-compatibility/2006">
    <mc:Choice xmlns:p14="http://schemas.microsoft.com/office/powerpoint/2010/main" Requires="p14">
      <p:transition spd="slow" p14:dur="5000" advClick="0" advTm="8000">
        <p14:flip dir="r"/>
      </p:transition>
    </mc:Choice>
    <mc:Fallback>
      <p:transition spd="slow" advClick="0" advTm="8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neige, transport, traîneau&#10;&#10;Description générée automatiquement">
            <a:extLst>
              <a:ext uri="{FF2B5EF4-FFF2-40B4-BE49-F238E27FC236}">
                <a16:creationId xmlns:a16="http://schemas.microsoft.com/office/drawing/2014/main" id="{6FFC2F7C-313F-72A0-147F-8F946AAD34BC}"/>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333500" y="298450"/>
            <a:ext cx="9525000" cy="6261100"/>
          </a:xfrm>
          <a:prstGeom prst="rect">
            <a:avLst/>
          </a:prstGeom>
          <a:effectLst>
            <a:softEdge rad="635000"/>
          </a:effectLst>
        </p:spPr>
      </p:pic>
      <p:sp>
        <p:nvSpPr>
          <p:cNvPr id="4" name="ZoneTexte 3">
            <a:extLst>
              <a:ext uri="{FF2B5EF4-FFF2-40B4-BE49-F238E27FC236}">
                <a16:creationId xmlns:a16="http://schemas.microsoft.com/office/drawing/2014/main" id="{C04154CD-2068-0A12-C305-DD86C17E393D}"/>
              </a:ext>
            </a:extLst>
          </p:cNvPr>
          <p:cNvSpPr txBox="1"/>
          <p:nvPr/>
        </p:nvSpPr>
        <p:spPr>
          <a:xfrm>
            <a:off x="3313505" y="3881894"/>
            <a:ext cx="7429500" cy="2677656"/>
          </a:xfrm>
          <a:prstGeom prst="rect">
            <a:avLst/>
          </a:prstGeom>
          <a:noFill/>
        </p:spPr>
        <p:txBody>
          <a:bodyPr wrap="square" rtlCol="0">
            <a:spAutoFit/>
          </a:bodyPr>
          <a:lstStyle/>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r>
              <a:rPr lang="fr-FR" sz="2400" b="1" dirty="0">
                <a:solidFill>
                  <a:schemeClr val="bg1"/>
                </a:solidFill>
              </a:rPr>
              <a:t>Tit </a:t>
            </a:r>
            <a:r>
              <a:rPr lang="fr-FR" sz="2400" b="1" dirty="0" err="1">
                <a:solidFill>
                  <a:schemeClr val="bg1"/>
                </a:solidFill>
              </a:rPr>
              <a:t>Dvornikov</a:t>
            </a:r>
            <a:r>
              <a:rPr lang="fr-FR" sz="2400" b="1" dirty="0">
                <a:solidFill>
                  <a:schemeClr val="bg1"/>
                </a:solidFill>
              </a:rPr>
              <a:t> (ru), Ferme et luge (1900)</a:t>
            </a:r>
          </a:p>
        </p:txBody>
      </p:sp>
    </p:spTree>
    <p:extLst>
      <p:ext uri="{BB962C8B-B14F-4D97-AF65-F5344CB8AC3E}">
        <p14:creationId xmlns:p14="http://schemas.microsoft.com/office/powerpoint/2010/main" val="1717947895"/>
      </p:ext>
    </p:extLst>
  </p:cSld>
  <p:clrMapOvr>
    <a:masterClrMapping/>
  </p:clrMapOvr>
  <mc:AlternateContent xmlns:mc="http://schemas.openxmlformats.org/markup-compatibility/2006">
    <mc:Choice xmlns:p14="http://schemas.microsoft.com/office/powerpoint/2010/main" Requires="p14">
      <p:transition spd="slow" p14:dur="5000" advClick="0" advTm="8000">
        <p14:flip dir="r"/>
      </p:transition>
    </mc:Choice>
    <mc:Fallback>
      <p:transition spd="slow" advClick="0" advTm="8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einture, ciel, dessin, bâtiment&#10;&#10;Description générée automatiquement">
            <a:extLst>
              <a:ext uri="{FF2B5EF4-FFF2-40B4-BE49-F238E27FC236}">
                <a16:creationId xmlns:a16="http://schemas.microsoft.com/office/drawing/2014/main" id="{2CD6DAFC-6D85-8D0D-D151-469303DFBA4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01987" y="279000"/>
            <a:ext cx="8023887" cy="6300000"/>
          </a:xfrm>
          <a:prstGeom prst="rect">
            <a:avLst/>
          </a:prstGeom>
          <a:effectLst>
            <a:softEdge rad="635000"/>
          </a:effectLst>
        </p:spPr>
      </p:pic>
      <p:sp>
        <p:nvSpPr>
          <p:cNvPr id="4" name="ZoneTexte 3">
            <a:extLst>
              <a:ext uri="{FF2B5EF4-FFF2-40B4-BE49-F238E27FC236}">
                <a16:creationId xmlns:a16="http://schemas.microsoft.com/office/drawing/2014/main" id="{8ADAF5D8-B08E-492D-ABDE-AFE6CE53508D}"/>
              </a:ext>
            </a:extLst>
          </p:cNvPr>
          <p:cNvSpPr txBox="1"/>
          <p:nvPr/>
        </p:nvSpPr>
        <p:spPr>
          <a:xfrm>
            <a:off x="2166126" y="3774408"/>
            <a:ext cx="9314794" cy="2677656"/>
          </a:xfrm>
          <a:prstGeom prst="rect">
            <a:avLst/>
          </a:prstGeom>
          <a:noFill/>
        </p:spPr>
        <p:txBody>
          <a:bodyPr wrap="square" rtlCol="0">
            <a:spAutoFit/>
          </a:bodyPr>
          <a:lstStyle/>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r>
              <a:rPr lang="fr-FR" sz="2400" b="1" dirty="0">
                <a:solidFill>
                  <a:schemeClr val="bg1"/>
                </a:solidFill>
              </a:rPr>
              <a:t>Vassili </a:t>
            </a:r>
            <a:r>
              <a:rPr lang="fr-FR" sz="2400" b="1" dirty="0" err="1">
                <a:solidFill>
                  <a:schemeClr val="bg1"/>
                </a:solidFill>
              </a:rPr>
              <a:t>Perov</a:t>
            </a:r>
            <a:r>
              <a:rPr lang="fr-FR" sz="2400" b="1" dirty="0">
                <a:solidFill>
                  <a:schemeClr val="bg1"/>
                </a:solidFill>
              </a:rPr>
              <a:t>, Dernière taverne à la porte de la ville (1868)</a:t>
            </a:r>
          </a:p>
        </p:txBody>
      </p:sp>
    </p:spTree>
    <p:extLst>
      <p:ext uri="{BB962C8B-B14F-4D97-AF65-F5344CB8AC3E}">
        <p14:creationId xmlns:p14="http://schemas.microsoft.com/office/powerpoint/2010/main" val="1873025422"/>
      </p:ext>
    </p:extLst>
  </p:cSld>
  <p:clrMapOvr>
    <a:masterClrMapping/>
  </p:clrMapOvr>
  <mc:AlternateContent xmlns:mc="http://schemas.openxmlformats.org/markup-compatibility/2006">
    <mc:Choice xmlns:p14="http://schemas.microsoft.com/office/powerpoint/2010/main" Requires="p14">
      <p:transition spd="slow" p14:dur="5000" advClick="0" advTm="8000">
        <p14:flip dir="r"/>
      </p:transition>
    </mc:Choice>
    <mc:Fallback>
      <p:transition spd="slow" advClick="0" advTm="8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einture, cheval, dessin, mammifère&#10;&#10;Description générée automatiquement">
            <a:extLst>
              <a:ext uri="{FF2B5EF4-FFF2-40B4-BE49-F238E27FC236}">
                <a16:creationId xmlns:a16="http://schemas.microsoft.com/office/drawing/2014/main" id="{A925B726-2F5B-BBA3-35D0-26C5E3DECB7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226000" y="367775"/>
            <a:ext cx="7740000" cy="6122450"/>
          </a:xfrm>
          <a:prstGeom prst="rect">
            <a:avLst/>
          </a:prstGeom>
          <a:effectLst>
            <a:softEdge rad="635000"/>
          </a:effectLst>
        </p:spPr>
      </p:pic>
      <p:sp>
        <p:nvSpPr>
          <p:cNvPr id="4" name="ZoneTexte 3">
            <a:extLst>
              <a:ext uri="{FF2B5EF4-FFF2-40B4-BE49-F238E27FC236}">
                <a16:creationId xmlns:a16="http://schemas.microsoft.com/office/drawing/2014/main" id="{B9257F65-BCF0-4644-064A-AB33BABF95B7}"/>
              </a:ext>
            </a:extLst>
          </p:cNvPr>
          <p:cNvSpPr txBox="1"/>
          <p:nvPr/>
        </p:nvSpPr>
        <p:spPr>
          <a:xfrm>
            <a:off x="2980758" y="6125468"/>
            <a:ext cx="6859118" cy="461665"/>
          </a:xfrm>
          <a:prstGeom prst="rect">
            <a:avLst/>
          </a:prstGeom>
          <a:noFill/>
        </p:spPr>
        <p:txBody>
          <a:bodyPr wrap="square" rtlCol="0">
            <a:spAutoFit/>
          </a:bodyPr>
          <a:lstStyle/>
          <a:p>
            <a:r>
              <a:rPr lang="fr-FR" sz="2400" b="1">
                <a:solidFill>
                  <a:schemeClr val="bg1"/>
                </a:solidFill>
              </a:rPr>
              <a:t>Rudolf Koller, Promenade en traineau (1892)</a:t>
            </a:r>
            <a:endParaRPr lang="fr-FR" sz="2400" b="1" dirty="0">
              <a:solidFill>
                <a:schemeClr val="bg1"/>
              </a:solidFill>
            </a:endParaRPr>
          </a:p>
        </p:txBody>
      </p:sp>
    </p:spTree>
    <p:extLst>
      <p:ext uri="{BB962C8B-B14F-4D97-AF65-F5344CB8AC3E}">
        <p14:creationId xmlns:p14="http://schemas.microsoft.com/office/powerpoint/2010/main" val="3911125410"/>
      </p:ext>
    </p:extLst>
  </p:cSld>
  <p:clrMapOvr>
    <a:masterClrMapping/>
  </p:clrMapOvr>
  <mc:AlternateContent xmlns:mc="http://schemas.openxmlformats.org/markup-compatibility/2006">
    <mc:Choice xmlns:p14="http://schemas.microsoft.com/office/powerpoint/2010/main" Requires="p14">
      <p:transition spd="slow" p14:dur="5000" advClick="0" advTm="8000">
        <p14:flip dir="r"/>
      </p:transition>
    </mc:Choice>
    <mc:Fallback>
      <p:transition spd="slow" advClick="0" advTm="8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dessin, peinture, art, plein air&#10;&#10;Description générée automatiquement">
            <a:extLst>
              <a:ext uri="{FF2B5EF4-FFF2-40B4-BE49-F238E27FC236}">
                <a16:creationId xmlns:a16="http://schemas.microsoft.com/office/drawing/2014/main" id="{426CA4AD-9504-182A-C8CB-0218963EC6A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69760" y="189000"/>
            <a:ext cx="4335414" cy="648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5CC6B459-29C3-E3A5-012A-38F2677FFBE1}"/>
              </a:ext>
            </a:extLst>
          </p:cNvPr>
          <p:cNvSpPr txBox="1"/>
          <p:nvPr/>
        </p:nvSpPr>
        <p:spPr>
          <a:xfrm>
            <a:off x="669760" y="-1959939"/>
            <a:ext cx="4797136" cy="2677656"/>
          </a:xfrm>
          <a:prstGeom prst="rect">
            <a:avLst/>
          </a:prstGeom>
          <a:noFill/>
        </p:spPr>
        <p:txBody>
          <a:bodyPr wrap="square" rtlCol="0">
            <a:spAutoFit/>
          </a:bodyPr>
          <a:lstStyle/>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r>
              <a:rPr lang="fr-FR" sz="2400" b="1" dirty="0">
                <a:solidFill>
                  <a:schemeClr val="bg1"/>
                </a:solidFill>
              </a:rPr>
              <a:t>Hans </a:t>
            </a:r>
            <a:r>
              <a:rPr lang="fr-FR" sz="2400" b="1" dirty="0" err="1">
                <a:solidFill>
                  <a:schemeClr val="bg1"/>
                </a:solidFill>
              </a:rPr>
              <a:t>Baluschek</a:t>
            </a:r>
            <a:r>
              <a:rPr lang="fr-FR" sz="2400" b="1" dirty="0">
                <a:solidFill>
                  <a:schemeClr val="bg1"/>
                </a:solidFill>
              </a:rPr>
              <a:t>, Hiver (1917)</a:t>
            </a:r>
          </a:p>
        </p:txBody>
      </p:sp>
      <p:pic>
        <p:nvPicPr>
          <p:cNvPr id="6" name="Image 5" descr="Une image contenant bâtiment, peinture, plein air, neige&#10;&#10;Description générée automatiquement">
            <a:extLst>
              <a:ext uri="{FF2B5EF4-FFF2-40B4-BE49-F238E27FC236}">
                <a16:creationId xmlns:a16="http://schemas.microsoft.com/office/drawing/2014/main" id="{730EC1B0-B691-DC3A-6B43-55088EEA613A}"/>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886947" y="189000"/>
            <a:ext cx="4747255" cy="648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7" name="ZoneTexte 6">
            <a:extLst>
              <a:ext uri="{FF2B5EF4-FFF2-40B4-BE49-F238E27FC236}">
                <a16:creationId xmlns:a16="http://schemas.microsoft.com/office/drawing/2014/main" id="{1225F6E7-914D-AF49-CBEA-76DF2731A78A}"/>
              </a:ext>
            </a:extLst>
          </p:cNvPr>
          <p:cNvSpPr txBox="1"/>
          <p:nvPr/>
        </p:nvSpPr>
        <p:spPr>
          <a:xfrm>
            <a:off x="6886947" y="-1959939"/>
            <a:ext cx="4926681" cy="3046988"/>
          </a:xfrm>
          <a:prstGeom prst="rect">
            <a:avLst/>
          </a:prstGeom>
          <a:noFill/>
        </p:spPr>
        <p:txBody>
          <a:bodyPr wrap="square" rtlCol="0">
            <a:spAutoFit/>
          </a:bodyPr>
          <a:lstStyle/>
          <a:p>
            <a:endParaRPr lang="fr-FR" sz="2400" b="1" dirty="0"/>
          </a:p>
          <a:p>
            <a:endParaRPr lang="fr-FR" sz="2400" b="1" dirty="0"/>
          </a:p>
          <a:p>
            <a:endParaRPr lang="fr-FR" sz="2400" b="1" dirty="0"/>
          </a:p>
          <a:p>
            <a:endParaRPr lang="fr-FR" sz="2400" b="1" dirty="0"/>
          </a:p>
          <a:p>
            <a:endParaRPr lang="fr-FR" sz="2400" b="1" dirty="0"/>
          </a:p>
          <a:p>
            <a:endParaRPr lang="fr-FR" sz="2400" b="1" dirty="0"/>
          </a:p>
          <a:p>
            <a:r>
              <a:rPr lang="fr-FR" sz="2400" b="1" dirty="0">
                <a:solidFill>
                  <a:schemeClr val="bg1"/>
                </a:solidFill>
              </a:rPr>
              <a:t>Hans </a:t>
            </a:r>
            <a:r>
              <a:rPr lang="fr-FR" sz="2400" b="1" dirty="0" err="1">
                <a:solidFill>
                  <a:schemeClr val="bg1"/>
                </a:solidFill>
              </a:rPr>
              <a:t>Baluschek</a:t>
            </a:r>
            <a:r>
              <a:rPr lang="fr-FR" sz="2400" b="1" dirty="0">
                <a:solidFill>
                  <a:schemeClr val="bg1"/>
                </a:solidFill>
              </a:rPr>
              <a:t>, Neige profonde (1918)</a:t>
            </a:r>
          </a:p>
        </p:txBody>
      </p:sp>
    </p:spTree>
    <p:extLst>
      <p:ext uri="{BB962C8B-B14F-4D97-AF65-F5344CB8AC3E}">
        <p14:creationId xmlns:p14="http://schemas.microsoft.com/office/powerpoint/2010/main" val="3618903678"/>
      </p:ext>
    </p:extLst>
  </p:cSld>
  <p:clrMapOvr>
    <a:masterClrMapping/>
  </p:clrMapOvr>
  <mc:AlternateContent xmlns:mc="http://schemas.openxmlformats.org/markup-compatibility/2006">
    <mc:Choice xmlns:p14="http://schemas.microsoft.com/office/powerpoint/2010/main" Requires="p14">
      <p:transition spd="slow" p14:dur="5000" advClick="0" advTm="8000">
        <p14:flip dir="r"/>
      </p:transition>
    </mc:Choice>
    <mc:Fallback>
      <p:transition spd="slow" advClick="0" advTm="8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einture, dessin, plein air, maison&#10;&#10;Description générée automatiquement">
            <a:extLst>
              <a:ext uri="{FF2B5EF4-FFF2-40B4-BE49-F238E27FC236}">
                <a16:creationId xmlns:a16="http://schemas.microsoft.com/office/drawing/2014/main" id="{5FBB103F-BCD5-D2DF-A3AB-137DC6DF844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60706" y="279000"/>
            <a:ext cx="8470587" cy="6300000"/>
          </a:xfrm>
          <a:prstGeom prst="rect">
            <a:avLst/>
          </a:prstGeom>
          <a:effectLst>
            <a:softEdge rad="317500"/>
          </a:effectLst>
        </p:spPr>
      </p:pic>
      <p:sp>
        <p:nvSpPr>
          <p:cNvPr id="4" name="ZoneTexte 3">
            <a:extLst>
              <a:ext uri="{FF2B5EF4-FFF2-40B4-BE49-F238E27FC236}">
                <a16:creationId xmlns:a16="http://schemas.microsoft.com/office/drawing/2014/main" id="{DFD3A7A6-BF53-7C21-3318-D3D56D1BD739}"/>
              </a:ext>
            </a:extLst>
          </p:cNvPr>
          <p:cNvSpPr txBox="1"/>
          <p:nvPr/>
        </p:nvSpPr>
        <p:spPr>
          <a:xfrm>
            <a:off x="3882735" y="4073771"/>
            <a:ext cx="8470587" cy="2677656"/>
          </a:xfrm>
          <a:prstGeom prst="rect">
            <a:avLst/>
          </a:prstGeom>
          <a:noFill/>
        </p:spPr>
        <p:txBody>
          <a:bodyPr wrap="square" rtlCol="0">
            <a:spAutoFit/>
          </a:bodyPr>
          <a:lstStyle/>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r>
              <a:rPr lang="fr-FR" sz="2400" b="1" dirty="0">
                <a:solidFill>
                  <a:schemeClr val="bg1"/>
                </a:solidFill>
              </a:rPr>
              <a:t>Anton </a:t>
            </a:r>
            <a:r>
              <a:rPr lang="fr-FR" sz="2400" b="1" dirty="0" err="1">
                <a:solidFill>
                  <a:schemeClr val="bg1"/>
                </a:solidFill>
              </a:rPr>
              <a:t>Genberg</a:t>
            </a:r>
            <a:r>
              <a:rPr lang="fr-FR" sz="2400" b="1" dirty="0">
                <a:solidFill>
                  <a:schemeClr val="bg1"/>
                </a:solidFill>
              </a:rPr>
              <a:t> (</a:t>
            </a:r>
            <a:r>
              <a:rPr lang="fr-FR" sz="2400" b="1" dirty="0" err="1">
                <a:solidFill>
                  <a:schemeClr val="bg1"/>
                </a:solidFill>
              </a:rPr>
              <a:t>sv</a:t>
            </a:r>
            <a:r>
              <a:rPr lang="fr-FR" sz="2400" b="1" dirty="0">
                <a:solidFill>
                  <a:schemeClr val="bg1"/>
                </a:solidFill>
              </a:rPr>
              <a:t>), Après-midi.</a:t>
            </a:r>
          </a:p>
        </p:txBody>
      </p:sp>
    </p:spTree>
    <p:extLst>
      <p:ext uri="{BB962C8B-B14F-4D97-AF65-F5344CB8AC3E}">
        <p14:creationId xmlns:p14="http://schemas.microsoft.com/office/powerpoint/2010/main" val="2351457963"/>
      </p:ext>
    </p:extLst>
  </p:cSld>
  <p:clrMapOvr>
    <a:masterClrMapping/>
  </p:clrMapOvr>
  <mc:AlternateContent xmlns:mc="http://schemas.openxmlformats.org/markup-compatibility/2006">
    <mc:Choice xmlns:p14="http://schemas.microsoft.com/office/powerpoint/2010/main" Requires="p14">
      <p:transition spd="slow" p14:dur="5000" advClick="0" advTm="8000">
        <p14:flip dir="r"/>
      </p:transition>
    </mc:Choice>
    <mc:Fallback>
      <p:transition spd="slow" advClick="0" advTm="8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nuage, plein air, peinture, ciel&#10;&#10;Description générée automatiquement">
            <a:extLst>
              <a:ext uri="{FF2B5EF4-FFF2-40B4-BE49-F238E27FC236}">
                <a16:creationId xmlns:a16="http://schemas.microsoft.com/office/drawing/2014/main" id="{FF612FF6-AB1E-3745-6B9A-CD7A4F59029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61514" y="279000"/>
            <a:ext cx="9268972" cy="6300000"/>
          </a:xfrm>
          <a:prstGeom prst="rect">
            <a:avLst/>
          </a:prstGeom>
          <a:effectLst>
            <a:softEdge rad="317500"/>
          </a:effectLst>
        </p:spPr>
      </p:pic>
      <p:sp>
        <p:nvSpPr>
          <p:cNvPr id="4" name="ZoneTexte 3">
            <a:extLst>
              <a:ext uri="{FF2B5EF4-FFF2-40B4-BE49-F238E27FC236}">
                <a16:creationId xmlns:a16="http://schemas.microsoft.com/office/drawing/2014/main" id="{B4D1454F-CFDD-F74F-403C-FA81C868CDEE}"/>
              </a:ext>
            </a:extLst>
          </p:cNvPr>
          <p:cNvSpPr txBox="1"/>
          <p:nvPr/>
        </p:nvSpPr>
        <p:spPr>
          <a:xfrm>
            <a:off x="3452409" y="4031729"/>
            <a:ext cx="6806045" cy="2677656"/>
          </a:xfrm>
          <a:prstGeom prst="rect">
            <a:avLst/>
          </a:prstGeom>
          <a:noFill/>
        </p:spPr>
        <p:txBody>
          <a:bodyPr wrap="square" rtlCol="0">
            <a:spAutoFit/>
          </a:bodyPr>
          <a:lstStyle/>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r>
              <a:rPr lang="fr-FR" sz="2400" b="1" dirty="0">
                <a:solidFill>
                  <a:schemeClr val="bg1"/>
                </a:solidFill>
              </a:rPr>
              <a:t>Johann </a:t>
            </a:r>
            <a:r>
              <a:rPr lang="fr-FR" sz="2400" b="1" dirty="0" err="1">
                <a:solidFill>
                  <a:schemeClr val="bg1"/>
                </a:solidFill>
              </a:rPr>
              <a:t>Jungblut</a:t>
            </a:r>
            <a:r>
              <a:rPr lang="fr-FR" sz="2400" b="1" dirty="0">
                <a:solidFill>
                  <a:schemeClr val="bg1"/>
                </a:solidFill>
              </a:rPr>
              <a:t>, Paysage d'hiver (1885)</a:t>
            </a:r>
          </a:p>
        </p:txBody>
      </p:sp>
    </p:spTree>
    <p:extLst>
      <p:ext uri="{BB962C8B-B14F-4D97-AF65-F5344CB8AC3E}">
        <p14:creationId xmlns:p14="http://schemas.microsoft.com/office/powerpoint/2010/main" val="3286514733"/>
      </p:ext>
    </p:extLst>
  </p:cSld>
  <p:clrMapOvr>
    <a:masterClrMapping/>
  </p:clrMapOvr>
  <mc:AlternateContent xmlns:mc="http://schemas.openxmlformats.org/markup-compatibility/2006">
    <mc:Choice xmlns:p14="http://schemas.microsoft.com/office/powerpoint/2010/main" Requires="p14">
      <p:transition spd="slow" p14:dur="5000" advClick="0" advTm="8000">
        <p14:flip dir="r"/>
      </p:transition>
    </mc:Choice>
    <mc:Fallback>
      <p:transition spd="slow" advClick="0" advTm="8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einture, bâtiment, neige, plein air&#10;&#10;Description générée automatiquement">
            <a:extLst>
              <a:ext uri="{FF2B5EF4-FFF2-40B4-BE49-F238E27FC236}">
                <a16:creationId xmlns:a16="http://schemas.microsoft.com/office/drawing/2014/main" id="{A342A503-EFAE-469F-3BEB-A8BB18C08EF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307230" y="279000"/>
            <a:ext cx="7772480" cy="6300000"/>
          </a:xfrm>
          <a:prstGeom prst="rect">
            <a:avLst/>
          </a:prstGeom>
          <a:effectLst>
            <a:softEdge rad="635000"/>
          </a:effectLst>
        </p:spPr>
      </p:pic>
      <p:sp>
        <p:nvSpPr>
          <p:cNvPr id="4" name="ZoneTexte 3">
            <a:extLst>
              <a:ext uri="{FF2B5EF4-FFF2-40B4-BE49-F238E27FC236}">
                <a16:creationId xmlns:a16="http://schemas.microsoft.com/office/drawing/2014/main" id="{2C40187B-D9F6-6F77-15DC-73F9E786C19F}"/>
              </a:ext>
            </a:extLst>
          </p:cNvPr>
          <p:cNvSpPr txBox="1"/>
          <p:nvPr/>
        </p:nvSpPr>
        <p:spPr>
          <a:xfrm>
            <a:off x="3408298" y="6087617"/>
            <a:ext cx="7564582" cy="461665"/>
          </a:xfrm>
          <a:prstGeom prst="rect">
            <a:avLst/>
          </a:prstGeom>
          <a:noFill/>
        </p:spPr>
        <p:txBody>
          <a:bodyPr wrap="square" rtlCol="0">
            <a:spAutoFit/>
          </a:bodyPr>
          <a:lstStyle/>
          <a:p>
            <a:r>
              <a:rPr lang="fr-FR" sz="2400" b="1">
                <a:solidFill>
                  <a:schemeClr val="bg1"/>
                </a:solidFill>
              </a:rPr>
              <a:t>Paul Müller-Kaempff, Hiver, Darss Peninsula</a:t>
            </a:r>
            <a:endParaRPr lang="fr-FR" sz="2400" b="1" dirty="0">
              <a:solidFill>
                <a:schemeClr val="bg1"/>
              </a:solidFill>
            </a:endParaRPr>
          </a:p>
        </p:txBody>
      </p:sp>
    </p:spTree>
    <p:extLst>
      <p:ext uri="{BB962C8B-B14F-4D97-AF65-F5344CB8AC3E}">
        <p14:creationId xmlns:p14="http://schemas.microsoft.com/office/powerpoint/2010/main" val="291975759"/>
      </p:ext>
    </p:extLst>
  </p:cSld>
  <p:clrMapOvr>
    <a:masterClrMapping/>
  </p:clrMapOvr>
  <mc:AlternateContent xmlns:mc="http://schemas.openxmlformats.org/markup-compatibility/2006">
    <mc:Choice xmlns:p14="http://schemas.microsoft.com/office/powerpoint/2010/main" Requires="p14">
      <p:transition spd="slow" p14:dur="5000" advClick="0" advTm="8000">
        <p14:flip dir="r"/>
      </p:transition>
    </mc:Choice>
    <mc:Fallback>
      <p:transition spd="slow" advClick="0" advTm="8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nature, paysage, arbre, neige&#10;&#10;Description générée automatiquement">
            <a:extLst>
              <a:ext uri="{FF2B5EF4-FFF2-40B4-BE49-F238E27FC236}">
                <a16:creationId xmlns:a16="http://schemas.microsoft.com/office/drawing/2014/main" id="{A8D97938-BB99-62E9-C2CF-35623AF7872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305634" y="279000"/>
            <a:ext cx="7580732" cy="6300000"/>
          </a:xfrm>
          <a:prstGeom prst="rect">
            <a:avLst/>
          </a:prstGeom>
          <a:effectLst>
            <a:softEdge rad="317500"/>
          </a:effectLst>
        </p:spPr>
      </p:pic>
      <p:sp>
        <p:nvSpPr>
          <p:cNvPr id="4" name="ZoneTexte 3">
            <a:extLst>
              <a:ext uri="{FF2B5EF4-FFF2-40B4-BE49-F238E27FC236}">
                <a16:creationId xmlns:a16="http://schemas.microsoft.com/office/drawing/2014/main" id="{E21ED5C1-5C0C-6B58-39CD-D658B98139BD}"/>
              </a:ext>
            </a:extLst>
          </p:cNvPr>
          <p:cNvSpPr txBox="1"/>
          <p:nvPr/>
        </p:nvSpPr>
        <p:spPr>
          <a:xfrm>
            <a:off x="4184312" y="4052750"/>
            <a:ext cx="6332675" cy="2677656"/>
          </a:xfrm>
          <a:prstGeom prst="rect">
            <a:avLst/>
          </a:prstGeom>
          <a:noFill/>
        </p:spPr>
        <p:txBody>
          <a:bodyPr wrap="square" rtlCol="0">
            <a:spAutoFit/>
          </a:bodyPr>
          <a:lstStyle/>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r>
              <a:rPr lang="fr-FR" sz="2400" b="1" dirty="0">
                <a:solidFill>
                  <a:schemeClr val="bg1"/>
                </a:solidFill>
              </a:rPr>
              <a:t>Ivan </a:t>
            </a:r>
            <a:r>
              <a:rPr lang="fr-FR" sz="2400" b="1" dirty="0" err="1">
                <a:solidFill>
                  <a:schemeClr val="bg1"/>
                </a:solidFill>
              </a:rPr>
              <a:t>Choultsé</a:t>
            </a:r>
            <a:r>
              <a:rPr lang="fr-FR" sz="2400" b="1" dirty="0">
                <a:solidFill>
                  <a:schemeClr val="bg1"/>
                </a:solidFill>
              </a:rPr>
              <a:t>, Matin d'Hiver</a:t>
            </a:r>
          </a:p>
        </p:txBody>
      </p:sp>
    </p:spTree>
    <p:extLst>
      <p:ext uri="{BB962C8B-B14F-4D97-AF65-F5344CB8AC3E}">
        <p14:creationId xmlns:p14="http://schemas.microsoft.com/office/powerpoint/2010/main" val="3014077014"/>
      </p:ext>
    </p:extLst>
  </p:cSld>
  <p:clrMapOvr>
    <a:masterClrMapping/>
  </p:clrMapOvr>
  <mc:AlternateContent xmlns:mc="http://schemas.openxmlformats.org/markup-compatibility/2006">
    <mc:Choice xmlns:p14="http://schemas.microsoft.com/office/powerpoint/2010/main" Requires="p14">
      <p:transition spd="slow" p14:dur="5000" advClick="0" advTm="8000">
        <p14:flip dir="r"/>
      </p:transition>
    </mc:Choice>
    <mc:Fallback>
      <p:transition spd="slow" advClick="0" advTm="8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einture, arbre, plein air, dessin&#10;&#10;Description générée automatiquement">
            <a:extLst>
              <a:ext uri="{FF2B5EF4-FFF2-40B4-BE49-F238E27FC236}">
                <a16:creationId xmlns:a16="http://schemas.microsoft.com/office/drawing/2014/main" id="{9AF5C034-620B-8671-8DF6-B719C7E212A6}"/>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160872" y="279000"/>
            <a:ext cx="9870256" cy="6300000"/>
          </a:xfrm>
          <a:prstGeom prst="rect">
            <a:avLst/>
          </a:prstGeom>
          <a:effectLst>
            <a:softEdge rad="317500"/>
          </a:effectLst>
        </p:spPr>
      </p:pic>
      <p:sp>
        <p:nvSpPr>
          <p:cNvPr id="4" name="ZoneTexte 3">
            <a:extLst>
              <a:ext uri="{FF2B5EF4-FFF2-40B4-BE49-F238E27FC236}">
                <a16:creationId xmlns:a16="http://schemas.microsoft.com/office/drawing/2014/main" id="{E5E574DB-7C74-74D0-6337-1621F16AC977}"/>
              </a:ext>
            </a:extLst>
          </p:cNvPr>
          <p:cNvSpPr txBox="1"/>
          <p:nvPr/>
        </p:nvSpPr>
        <p:spPr>
          <a:xfrm>
            <a:off x="2073687" y="4084281"/>
            <a:ext cx="9829800" cy="2677656"/>
          </a:xfrm>
          <a:prstGeom prst="rect">
            <a:avLst/>
          </a:prstGeom>
          <a:noFill/>
        </p:spPr>
        <p:txBody>
          <a:bodyPr wrap="square" rtlCol="0">
            <a:spAutoFit/>
          </a:bodyPr>
          <a:lstStyle/>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r>
              <a:rPr lang="fr-FR" sz="2400" b="1" dirty="0">
                <a:solidFill>
                  <a:schemeClr val="bg1"/>
                </a:solidFill>
              </a:rPr>
              <a:t>Ivan </a:t>
            </a:r>
            <a:r>
              <a:rPr lang="fr-FR" sz="2400" b="1" dirty="0" err="1">
                <a:solidFill>
                  <a:schemeClr val="bg1"/>
                </a:solidFill>
              </a:rPr>
              <a:t>Aïvazovski</a:t>
            </a:r>
            <a:r>
              <a:rPr lang="fr-FR" sz="2400" b="1" dirty="0">
                <a:solidFill>
                  <a:schemeClr val="bg1"/>
                </a:solidFill>
              </a:rPr>
              <a:t>, Moscou depuis le mont des moineaux 1872</a:t>
            </a:r>
          </a:p>
        </p:txBody>
      </p:sp>
    </p:spTree>
    <p:extLst>
      <p:ext uri="{BB962C8B-B14F-4D97-AF65-F5344CB8AC3E}">
        <p14:creationId xmlns:p14="http://schemas.microsoft.com/office/powerpoint/2010/main" val="361137020"/>
      </p:ext>
    </p:extLst>
  </p:cSld>
  <p:clrMapOvr>
    <a:masterClrMapping/>
  </p:clrMapOvr>
  <mc:AlternateContent xmlns:mc="http://schemas.openxmlformats.org/markup-compatibility/2006">
    <mc:Choice xmlns:p14="http://schemas.microsoft.com/office/powerpoint/2010/main" Requires="p14">
      <p:transition spd="slow" p14:dur="5000" advClick="0" advTm="8000">
        <p14:flip dir="r"/>
      </p:transition>
    </mc:Choice>
    <mc:Fallback>
      <p:transition spd="slow" advClick="0" advTm="8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peinture, charrette, transport&#10;&#10;Description générée automatiquement">
            <a:extLst>
              <a:ext uri="{FF2B5EF4-FFF2-40B4-BE49-F238E27FC236}">
                <a16:creationId xmlns:a16="http://schemas.microsoft.com/office/drawing/2014/main" id="{52DA4C28-2D4A-0E3D-0D9D-A18A54D83A4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28402" y="279000"/>
            <a:ext cx="8135196" cy="6300000"/>
          </a:xfrm>
          <a:prstGeom prst="rect">
            <a:avLst/>
          </a:prstGeom>
          <a:effectLst>
            <a:softEdge rad="317500"/>
          </a:effectLst>
        </p:spPr>
      </p:pic>
      <p:sp>
        <p:nvSpPr>
          <p:cNvPr id="4" name="ZoneTexte 3">
            <a:extLst>
              <a:ext uri="{FF2B5EF4-FFF2-40B4-BE49-F238E27FC236}">
                <a16:creationId xmlns:a16="http://schemas.microsoft.com/office/drawing/2014/main" id="{7DA7FABF-E561-DFA5-9AC6-08EB1B4C6294}"/>
              </a:ext>
            </a:extLst>
          </p:cNvPr>
          <p:cNvSpPr txBox="1"/>
          <p:nvPr/>
        </p:nvSpPr>
        <p:spPr>
          <a:xfrm>
            <a:off x="3882498" y="6348167"/>
            <a:ext cx="6619009" cy="461665"/>
          </a:xfrm>
          <a:prstGeom prst="rect">
            <a:avLst/>
          </a:prstGeom>
          <a:noFill/>
        </p:spPr>
        <p:txBody>
          <a:bodyPr wrap="square" rtlCol="0">
            <a:spAutoFit/>
          </a:bodyPr>
          <a:lstStyle/>
          <a:p>
            <a:r>
              <a:rPr lang="fr-FR" sz="2400" b="1">
                <a:solidFill>
                  <a:schemeClr val="bg1"/>
                </a:solidFill>
              </a:rPr>
              <a:t>Ivan Aïvazovski, Petite Russie (1868)</a:t>
            </a:r>
            <a:endParaRPr lang="fr-FR" sz="2400" b="1" dirty="0">
              <a:solidFill>
                <a:schemeClr val="bg1"/>
              </a:solidFill>
            </a:endParaRPr>
          </a:p>
        </p:txBody>
      </p:sp>
    </p:spTree>
    <p:extLst>
      <p:ext uri="{BB962C8B-B14F-4D97-AF65-F5344CB8AC3E}">
        <p14:creationId xmlns:p14="http://schemas.microsoft.com/office/powerpoint/2010/main" val="848393923"/>
      </p:ext>
    </p:extLst>
  </p:cSld>
  <p:clrMapOvr>
    <a:masterClrMapping/>
  </p:clrMapOvr>
  <mc:AlternateContent xmlns:mc="http://schemas.openxmlformats.org/markup-compatibility/2006">
    <mc:Choice xmlns:p14="http://schemas.microsoft.com/office/powerpoint/2010/main" Requires="p14">
      <p:transition spd="slow" p14:dur="5000" advClick="0" advTm="8000">
        <p14:flip dir="r"/>
      </p:transition>
    </mc:Choice>
    <mc:Fallback>
      <p:transition spd="slow" advClick="0" advTm="8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arbre, hiver, gelé&#10;&#10;Description générée automatiquement">
            <a:extLst>
              <a:ext uri="{FF2B5EF4-FFF2-40B4-BE49-F238E27FC236}">
                <a16:creationId xmlns:a16="http://schemas.microsoft.com/office/drawing/2014/main" id="{35FDC574-22A9-E791-E85A-A22D48E3771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11041" y="279000"/>
            <a:ext cx="9569918" cy="6300000"/>
          </a:xfrm>
          <a:prstGeom prst="rect">
            <a:avLst/>
          </a:prstGeom>
          <a:effectLst>
            <a:softEdge rad="635000"/>
          </a:effectLst>
        </p:spPr>
      </p:pic>
      <p:sp>
        <p:nvSpPr>
          <p:cNvPr id="4" name="ZoneTexte 3">
            <a:extLst>
              <a:ext uri="{FF2B5EF4-FFF2-40B4-BE49-F238E27FC236}">
                <a16:creationId xmlns:a16="http://schemas.microsoft.com/office/drawing/2014/main" id="{6374170E-92C8-BB06-2123-ED6A469DA6C9}"/>
              </a:ext>
            </a:extLst>
          </p:cNvPr>
          <p:cNvSpPr txBox="1"/>
          <p:nvPr/>
        </p:nvSpPr>
        <p:spPr>
          <a:xfrm>
            <a:off x="3168988" y="3773749"/>
            <a:ext cx="7456971" cy="2677656"/>
          </a:xfrm>
          <a:prstGeom prst="rect">
            <a:avLst/>
          </a:prstGeom>
          <a:noFill/>
        </p:spPr>
        <p:txBody>
          <a:bodyPr wrap="square" rtlCol="0">
            <a:spAutoFit/>
          </a:bodyPr>
          <a:lstStyle/>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r>
              <a:rPr lang="fr-FR" sz="2400" b="1" dirty="0">
                <a:solidFill>
                  <a:schemeClr val="bg1"/>
                </a:solidFill>
              </a:rPr>
              <a:t>Walter </a:t>
            </a:r>
            <a:r>
              <a:rPr lang="fr-FR" sz="2400" b="1" dirty="0" err="1">
                <a:solidFill>
                  <a:schemeClr val="bg1"/>
                </a:solidFill>
              </a:rPr>
              <a:t>Moras</a:t>
            </a:r>
            <a:r>
              <a:rPr lang="fr-FR" sz="2400" b="1" dirty="0">
                <a:solidFill>
                  <a:schemeClr val="bg1"/>
                </a:solidFill>
              </a:rPr>
              <a:t>: Luge un jour ensoleillé</a:t>
            </a:r>
          </a:p>
        </p:txBody>
      </p:sp>
    </p:spTree>
    <p:extLst>
      <p:ext uri="{BB962C8B-B14F-4D97-AF65-F5344CB8AC3E}">
        <p14:creationId xmlns:p14="http://schemas.microsoft.com/office/powerpoint/2010/main" val="4274087451"/>
      </p:ext>
    </p:extLst>
  </p:cSld>
  <p:clrMapOvr>
    <a:masterClrMapping/>
  </p:clrMapOvr>
  <mc:AlternateContent xmlns:mc="http://schemas.openxmlformats.org/markup-compatibility/2006">
    <mc:Choice xmlns:p14="http://schemas.microsoft.com/office/powerpoint/2010/main" Requires="p14">
      <p:transition spd="slow" p14:dur="5000" advClick="0" advTm="8000">
        <p14:flip dir="r"/>
      </p:transition>
    </mc:Choice>
    <mc:Fallback>
      <p:transition spd="slow" advClick="0" advTm="8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einture, ciel, nuage, dessin&#10;&#10;Description générée automatiquement">
            <a:extLst>
              <a:ext uri="{FF2B5EF4-FFF2-40B4-BE49-F238E27FC236}">
                <a16:creationId xmlns:a16="http://schemas.microsoft.com/office/drawing/2014/main" id="{E412596F-A2F3-2F71-71A4-758C70F2D95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238703" y="279000"/>
            <a:ext cx="7679994" cy="6300000"/>
          </a:xfrm>
          <a:prstGeom prst="rect">
            <a:avLst/>
          </a:prstGeom>
          <a:effectLst>
            <a:softEdge rad="317500"/>
          </a:effectLst>
        </p:spPr>
      </p:pic>
      <p:sp>
        <p:nvSpPr>
          <p:cNvPr id="4" name="ZoneTexte 3">
            <a:extLst>
              <a:ext uri="{FF2B5EF4-FFF2-40B4-BE49-F238E27FC236}">
                <a16:creationId xmlns:a16="http://schemas.microsoft.com/office/drawing/2014/main" id="{E16371C2-8FA7-DDE0-9DE2-C8CE392B8EA5}"/>
              </a:ext>
            </a:extLst>
          </p:cNvPr>
          <p:cNvSpPr txBox="1"/>
          <p:nvPr/>
        </p:nvSpPr>
        <p:spPr>
          <a:xfrm>
            <a:off x="2622092" y="4158847"/>
            <a:ext cx="7982846" cy="2677656"/>
          </a:xfrm>
          <a:prstGeom prst="rect">
            <a:avLst/>
          </a:prstGeom>
          <a:noFill/>
        </p:spPr>
        <p:txBody>
          <a:bodyPr wrap="square" rtlCol="0">
            <a:spAutoFit/>
          </a:bodyPr>
          <a:lstStyle/>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r>
              <a:rPr lang="fr-FR" sz="2400" b="1" dirty="0">
                <a:solidFill>
                  <a:schemeClr val="bg1"/>
                </a:solidFill>
              </a:rPr>
              <a:t>Walter </a:t>
            </a:r>
            <a:r>
              <a:rPr lang="fr-FR" sz="2400" b="1" dirty="0" err="1">
                <a:solidFill>
                  <a:schemeClr val="bg1"/>
                </a:solidFill>
              </a:rPr>
              <a:t>Moras</a:t>
            </a:r>
            <a:r>
              <a:rPr lang="fr-FR" sz="2400" b="1" dirty="0">
                <a:solidFill>
                  <a:schemeClr val="bg1"/>
                </a:solidFill>
              </a:rPr>
              <a:t>, Village de pêcheurs en hiver -1886</a:t>
            </a:r>
          </a:p>
        </p:txBody>
      </p:sp>
    </p:spTree>
    <p:extLst>
      <p:ext uri="{BB962C8B-B14F-4D97-AF65-F5344CB8AC3E}">
        <p14:creationId xmlns:p14="http://schemas.microsoft.com/office/powerpoint/2010/main" val="2017325593"/>
      </p:ext>
    </p:extLst>
  </p:cSld>
  <p:clrMapOvr>
    <a:masterClrMapping/>
  </p:clrMapOvr>
  <mc:AlternateContent xmlns:mc="http://schemas.openxmlformats.org/markup-compatibility/2006">
    <mc:Choice xmlns:p14="http://schemas.microsoft.com/office/powerpoint/2010/main" Requires="p14">
      <p:transition spd="slow" p14:dur="5000" advClick="0" advTm="8000">
        <p14:flip dir="r"/>
      </p:transition>
    </mc:Choice>
    <mc:Fallback>
      <p:transition spd="slow" advClick="0" advTm="8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neige, hiver, gelé, peinture&#10;&#10;Description générée automatiquement">
            <a:extLst>
              <a:ext uri="{FF2B5EF4-FFF2-40B4-BE49-F238E27FC236}">
                <a16:creationId xmlns:a16="http://schemas.microsoft.com/office/drawing/2014/main" id="{AB2FDF32-BAC3-1DCD-7987-0075AE2FC570}"/>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333500" y="1304925"/>
            <a:ext cx="9525000" cy="4248150"/>
          </a:xfrm>
          <a:prstGeom prst="rect">
            <a:avLst/>
          </a:prstGeom>
          <a:effectLst>
            <a:softEdge rad="127000"/>
          </a:effectLst>
        </p:spPr>
      </p:pic>
      <p:sp>
        <p:nvSpPr>
          <p:cNvPr id="4" name="ZoneTexte 3">
            <a:extLst>
              <a:ext uri="{FF2B5EF4-FFF2-40B4-BE49-F238E27FC236}">
                <a16:creationId xmlns:a16="http://schemas.microsoft.com/office/drawing/2014/main" id="{602B1B5D-4964-A83A-1612-C85011EB6AB3}"/>
              </a:ext>
            </a:extLst>
          </p:cNvPr>
          <p:cNvSpPr txBox="1"/>
          <p:nvPr/>
        </p:nvSpPr>
        <p:spPr>
          <a:xfrm>
            <a:off x="2881746" y="3229304"/>
            <a:ext cx="9310254" cy="2677656"/>
          </a:xfrm>
          <a:prstGeom prst="rect">
            <a:avLst/>
          </a:prstGeom>
          <a:noFill/>
        </p:spPr>
        <p:txBody>
          <a:bodyPr wrap="square" rtlCol="0">
            <a:spAutoFit/>
          </a:bodyPr>
          <a:lstStyle/>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r>
              <a:rPr lang="fr-FR" sz="2400" b="1" dirty="0">
                <a:solidFill>
                  <a:schemeClr val="bg1"/>
                </a:solidFill>
              </a:rPr>
              <a:t>Andreï </a:t>
            </a:r>
            <a:r>
              <a:rPr lang="fr-FR" sz="2400" b="1" dirty="0" err="1">
                <a:solidFill>
                  <a:schemeClr val="bg1"/>
                </a:solidFill>
              </a:rPr>
              <a:t>Riabouchkine</a:t>
            </a:r>
            <a:r>
              <a:rPr lang="fr-FR" sz="2400" b="1" dirty="0">
                <a:solidFill>
                  <a:schemeClr val="bg1"/>
                </a:solidFill>
              </a:rPr>
              <a:t>, Matinée d'hiver (1903)</a:t>
            </a:r>
          </a:p>
        </p:txBody>
      </p:sp>
    </p:spTree>
    <p:extLst>
      <p:ext uri="{BB962C8B-B14F-4D97-AF65-F5344CB8AC3E}">
        <p14:creationId xmlns:p14="http://schemas.microsoft.com/office/powerpoint/2010/main" val="2344180853"/>
      </p:ext>
    </p:extLst>
  </p:cSld>
  <p:clrMapOvr>
    <a:masterClrMapping/>
  </p:clrMapOvr>
  <mc:AlternateContent xmlns:mc="http://schemas.openxmlformats.org/markup-compatibility/2006">
    <mc:Choice xmlns:p14="http://schemas.microsoft.com/office/powerpoint/2010/main" Requires="p14">
      <p:transition spd="slow" p14:dur="5000" advClick="0" advTm="8000">
        <p14:flip dir="r"/>
      </p:transition>
    </mc:Choice>
    <mc:Fallback>
      <p:transition spd="slow" advClick="0" advTm="8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einture, dessin, croquis, neige&#10;&#10;Description générée automatiquement">
            <a:extLst>
              <a:ext uri="{FF2B5EF4-FFF2-40B4-BE49-F238E27FC236}">
                <a16:creationId xmlns:a16="http://schemas.microsoft.com/office/drawing/2014/main" id="{70F480C4-5210-FAAA-9CB7-5A17905B8DE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702448" y="189000"/>
            <a:ext cx="4787101" cy="648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ECAC2199-2005-C0AA-88D5-F452796D805C}"/>
              </a:ext>
            </a:extLst>
          </p:cNvPr>
          <p:cNvSpPr txBox="1"/>
          <p:nvPr/>
        </p:nvSpPr>
        <p:spPr>
          <a:xfrm>
            <a:off x="221493" y="764747"/>
            <a:ext cx="3480955" cy="3046988"/>
          </a:xfrm>
          <a:prstGeom prst="rect">
            <a:avLst/>
          </a:prstGeom>
          <a:noFill/>
        </p:spPr>
        <p:txBody>
          <a:bodyPr wrap="square" rtlCol="0">
            <a:spAutoFit/>
          </a:bodyPr>
          <a:lstStyle/>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r>
              <a:rPr lang="fr-FR" sz="2400" b="1" dirty="0">
                <a:solidFill>
                  <a:schemeClr val="bg1"/>
                </a:solidFill>
              </a:rPr>
              <a:t>Alexeï </a:t>
            </a:r>
            <a:r>
              <a:rPr lang="fr-FR" sz="2400" b="1" dirty="0" err="1">
                <a:solidFill>
                  <a:schemeClr val="bg1"/>
                </a:solidFill>
              </a:rPr>
              <a:t>Savrassov</a:t>
            </a:r>
            <a:r>
              <a:rPr lang="fr-FR" sz="2400" b="1" dirty="0">
                <a:solidFill>
                  <a:schemeClr val="bg1"/>
                </a:solidFill>
              </a:rPr>
              <a:t>, Hiver (1873)</a:t>
            </a:r>
          </a:p>
        </p:txBody>
      </p:sp>
    </p:spTree>
    <p:extLst>
      <p:ext uri="{BB962C8B-B14F-4D97-AF65-F5344CB8AC3E}">
        <p14:creationId xmlns:p14="http://schemas.microsoft.com/office/powerpoint/2010/main" val="3257457319"/>
      </p:ext>
    </p:extLst>
  </p:cSld>
  <p:clrMapOvr>
    <a:masterClrMapping/>
  </p:clrMapOvr>
  <mc:AlternateContent xmlns:mc="http://schemas.openxmlformats.org/markup-compatibility/2006">
    <mc:Choice xmlns:p14="http://schemas.microsoft.com/office/powerpoint/2010/main" Requires="p14">
      <p:transition spd="slow" p14:dur="5000" advClick="0" advTm="8000">
        <p14:flip dir="r"/>
      </p:transition>
    </mc:Choice>
    <mc:Fallback>
      <p:transition spd="slow" advClick="0" advTm="8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einture, insecte, invertébré, croquis&#10;&#10;Description générée automatiquement">
            <a:extLst>
              <a:ext uri="{FF2B5EF4-FFF2-40B4-BE49-F238E27FC236}">
                <a16:creationId xmlns:a16="http://schemas.microsoft.com/office/drawing/2014/main" id="{6A3CD48E-2BC8-5080-F025-26BBD16C27F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049688" y="279000"/>
            <a:ext cx="10092623" cy="6300000"/>
          </a:xfrm>
          <a:prstGeom prst="rect">
            <a:avLst/>
          </a:prstGeom>
          <a:effectLst>
            <a:softEdge rad="635000"/>
          </a:effectLst>
        </p:spPr>
      </p:pic>
      <p:sp>
        <p:nvSpPr>
          <p:cNvPr id="4" name="ZoneTexte 3">
            <a:extLst>
              <a:ext uri="{FF2B5EF4-FFF2-40B4-BE49-F238E27FC236}">
                <a16:creationId xmlns:a16="http://schemas.microsoft.com/office/drawing/2014/main" id="{A4788574-BDB1-0BF1-1C5E-21A44F9B8C51}"/>
              </a:ext>
            </a:extLst>
          </p:cNvPr>
          <p:cNvSpPr txBox="1"/>
          <p:nvPr/>
        </p:nvSpPr>
        <p:spPr>
          <a:xfrm>
            <a:off x="3085741" y="4270676"/>
            <a:ext cx="6535882" cy="2308324"/>
          </a:xfrm>
          <a:prstGeom prst="rect">
            <a:avLst/>
          </a:prstGeom>
          <a:noFill/>
        </p:spPr>
        <p:txBody>
          <a:bodyPr wrap="square" rtlCol="0">
            <a:spAutoFit/>
          </a:bodyPr>
          <a:lstStyle/>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r>
              <a:rPr lang="fr-FR" sz="2400" b="1" dirty="0" err="1">
                <a:solidFill>
                  <a:schemeClr val="bg1"/>
                </a:solidFill>
              </a:rPr>
              <a:t>Józef</a:t>
            </a:r>
            <a:r>
              <a:rPr lang="fr-FR" sz="2400" b="1" dirty="0">
                <a:solidFill>
                  <a:schemeClr val="bg1"/>
                </a:solidFill>
              </a:rPr>
              <a:t> </a:t>
            </a:r>
            <a:r>
              <a:rPr lang="fr-FR" sz="2400" b="1" dirty="0" err="1">
                <a:solidFill>
                  <a:schemeClr val="bg1"/>
                </a:solidFill>
              </a:rPr>
              <a:t>Chełmoński</a:t>
            </a:r>
            <a:r>
              <a:rPr lang="fr-FR" sz="2400" b="1" dirty="0">
                <a:solidFill>
                  <a:schemeClr val="bg1"/>
                </a:solidFill>
              </a:rPr>
              <a:t>, Perdrix dans la neige, 1891</a:t>
            </a:r>
          </a:p>
        </p:txBody>
      </p:sp>
    </p:spTree>
    <p:extLst>
      <p:ext uri="{BB962C8B-B14F-4D97-AF65-F5344CB8AC3E}">
        <p14:creationId xmlns:p14="http://schemas.microsoft.com/office/powerpoint/2010/main" val="1016920563"/>
      </p:ext>
    </p:extLst>
  </p:cSld>
  <p:clrMapOvr>
    <a:masterClrMapping/>
  </p:clrMapOvr>
  <mc:AlternateContent xmlns:mc="http://schemas.openxmlformats.org/markup-compatibility/2006">
    <mc:Choice xmlns:p14="http://schemas.microsoft.com/office/powerpoint/2010/main" Requires="p14">
      <p:transition spd="slow" p14:dur="5000" advClick="0" advTm="8000">
        <p14:flip dir="r"/>
      </p:transition>
    </mc:Choice>
    <mc:Fallback>
      <p:transition spd="slow" advClick="0" advTm="8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einture, dessin, Arts visuels, Œuvre d’art&#10;&#10;Description générée automatiquement">
            <a:extLst>
              <a:ext uri="{FF2B5EF4-FFF2-40B4-BE49-F238E27FC236}">
                <a16:creationId xmlns:a16="http://schemas.microsoft.com/office/drawing/2014/main" id="{98CE6656-3AF6-158D-35C3-886F17E5AA8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679409" y="279000"/>
            <a:ext cx="9060664" cy="6300000"/>
          </a:xfrm>
          <a:prstGeom prst="rect">
            <a:avLst/>
          </a:prstGeom>
          <a:effectLst>
            <a:softEdge rad="635000"/>
          </a:effectLst>
        </p:spPr>
      </p:pic>
      <p:sp>
        <p:nvSpPr>
          <p:cNvPr id="4" name="ZoneTexte 3">
            <a:extLst>
              <a:ext uri="{FF2B5EF4-FFF2-40B4-BE49-F238E27FC236}">
                <a16:creationId xmlns:a16="http://schemas.microsoft.com/office/drawing/2014/main" id="{BF1EFB35-41C6-4BB3-556E-E6D98363AC9D}"/>
              </a:ext>
            </a:extLst>
          </p:cNvPr>
          <p:cNvSpPr txBox="1"/>
          <p:nvPr/>
        </p:nvSpPr>
        <p:spPr>
          <a:xfrm>
            <a:off x="1539765" y="3901344"/>
            <a:ext cx="10978056" cy="2677656"/>
          </a:xfrm>
          <a:prstGeom prst="rect">
            <a:avLst/>
          </a:prstGeom>
          <a:noFill/>
        </p:spPr>
        <p:txBody>
          <a:bodyPr wrap="square" rtlCol="0">
            <a:spAutoFit/>
          </a:bodyPr>
          <a:lstStyle/>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r>
              <a:rPr lang="fr-FR" sz="2400" b="1" dirty="0">
                <a:solidFill>
                  <a:schemeClr val="bg1"/>
                </a:solidFill>
              </a:rPr>
              <a:t>bel </a:t>
            </a:r>
            <a:r>
              <a:rPr lang="fr-FR" sz="2400" b="1" dirty="0" err="1">
                <a:solidFill>
                  <a:schemeClr val="bg1"/>
                </a:solidFill>
              </a:rPr>
              <a:t>Grimmer</a:t>
            </a:r>
            <a:r>
              <a:rPr lang="fr-FR" sz="2400" b="1" dirty="0">
                <a:solidFill>
                  <a:schemeClr val="bg1"/>
                </a:solidFill>
              </a:rPr>
              <a:t>, Hiver, 1607, 33 x 47 cm, Anvers, musée des Beaux-arts.</a:t>
            </a:r>
          </a:p>
        </p:txBody>
      </p:sp>
    </p:spTree>
    <p:extLst>
      <p:ext uri="{BB962C8B-B14F-4D97-AF65-F5344CB8AC3E}">
        <p14:creationId xmlns:p14="http://schemas.microsoft.com/office/powerpoint/2010/main" val="3066875828"/>
      </p:ext>
    </p:extLst>
  </p:cSld>
  <p:clrMapOvr>
    <a:masterClrMapping/>
  </p:clrMapOvr>
  <mc:AlternateContent xmlns:mc="http://schemas.openxmlformats.org/markup-compatibility/2006">
    <mc:Choice xmlns:p14="http://schemas.microsoft.com/office/powerpoint/2010/main" Requires="p14">
      <p:transition spd="slow" p14:dur="5000" advClick="0" advTm="8000">
        <p14:flip dir="r"/>
      </p:transition>
    </mc:Choice>
    <mc:Fallback>
      <p:transition spd="slow" advClick="0" advTm="8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ciel, plein air, peinture, dessin&#10;&#10;Description générée automatiquement">
            <a:extLst>
              <a:ext uri="{FF2B5EF4-FFF2-40B4-BE49-F238E27FC236}">
                <a16:creationId xmlns:a16="http://schemas.microsoft.com/office/drawing/2014/main" id="{553B9A08-1389-3A8F-7EBD-8291264ABF5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66916" y="189193"/>
            <a:ext cx="10858168" cy="6300000"/>
          </a:xfrm>
          <a:prstGeom prst="rect">
            <a:avLst/>
          </a:prstGeom>
          <a:effectLst>
            <a:softEdge rad="635000"/>
          </a:effectLst>
        </p:spPr>
      </p:pic>
      <p:sp>
        <p:nvSpPr>
          <p:cNvPr id="4" name="ZoneTexte 3">
            <a:extLst>
              <a:ext uri="{FF2B5EF4-FFF2-40B4-BE49-F238E27FC236}">
                <a16:creationId xmlns:a16="http://schemas.microsoft.com/office/drawing/2014/main" id="{D7B3994D-599E-5491-E55D-A2852D7DF690}"/>
              </a:ext>
            </a:extLst>
          </p:cNvPr>
          <p:cNvSpPr txBox="1"/>
          <p:nvPr/>
        </p:nvSpPr>
        <p:spPr>
          <a:xfrm>
            <a:off x="1296833" y="3811537"/>
            <a:ext cx="10558835" cy="2677656"/>
          </a:xfrm>
          <a:prstGeom prst="rect">
            <a:avLst/>
          </a:prstGeom>
          <a:noFill/>
        </p:spPr>
        <p:txBody>
          <a:bodyPr wrap="square" rtlCol="0">
            <a:spAutoFit/>
          </a:bodyPr>
          <a:lstStyle/>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r>
              <a:rPr lang="fr-FR" sz="2400" b="1" dirty="0" err="1">
                <a:solidFill>
                  <a:schemeClr val="bg1"/>
                </a:solidFill>
              </a:rPr>
              <a:t>Esaias</a:t>
            </a:r>
            <a:r>
              <a:rPr lang="fr-FR" sz="2400" b="1" dirty="0">
                <a:solidFill>
                  <a:schemeClr val="bg1"/>
                </a:solidFill>
              </a:rPr>
              <a:t> van de Velde, 1618, 29 × 50 cm, Munich, Alte </a:t>
            </a:r>
            <a:r>
              <a:rPr lang="fr-FR" sz="2400" b="1" dirty="0" err="1">
                <a:solidFill>
                  <a:schemeClr val="bg1"/>
                </a:solidFill>
              </a:rPr>
              <a:t>Pinakothek</a:t>
            </a:r>
            <a:r>
              <a:rPr lang="fr-FR" sz="2400" b="1" dirty="0">
                <a:solidFill>
                  <a:schemeClr val="bg1"/>
                </a:solidFill>
              </a:rPr>
              <a:t>. - 1618</a:t>
            </a:r>
          </a:p>
        </p:txBody>
      </p:sp>
    </p:spTree>
    <p:extLst>
      <p:ext uri="{BB962C8B-B14F-4D97-AF65-F5344CB8AC3E}">
        <p14:creationId xmlns:p14="http://schemas.microsoft.com/office/powerpoint/2010/main" val="920220889"/>
      </p:ext>
    </p:extLst>
  </p:cSld>
  <p:clrMapOvr>
    <a:masterClrMapping/>
  </p:clrMapOvr>
  <mc:AlternateContent xmlns:mc="http://schemas.openxmlformats.org/markup-compatibility/2006">
    <mc:Choice xmlns:p14="http://schemas.microsoft.com/office/powerpoint/2010/main" Requires="p14">
      <p:transition spd="slow" p14:dur="5000" advClick="0" advTm="8000">
        <p14:flip dir="r"/>
      </p:transition>
    </mc:Choice>
    <mc:Fallback>
      <p:transition spd="slow" advClick="0" advTm="8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neige, peinture, plein air, hiver&#10;&#10;Description générée automatiquement">
            <a:extLst>
              <a:ext uri="{FF2B5EF4-FFF2-40B4-BE49-F238E27FC236}">
                <a16:creationId xmlns:a16="http://schemas.microsoft.com/office/drawing/2014/main" id="{A6896827-156A-4A45-3C32-CE8EBE4CBC8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94305" y="190221"/>
            <a:ext cx="11203389" cy="6300000"/>
          </a:xfrm>
          <a:prstGeom prst="rect">
            <a:avLst/>
          </a:prstGeom>
          <a:effectLst>
            <a:softEdge rad="635000"/>
          </a:effectLst>
        </p:spPr>
      </p:pic>
      <p:sp>
        <p:nvSpPr>
          <p:cNvPr id="4" name="ZoneTexte 3">
            <a:extLst>
              <a:ext uri="{FF2B5EF4-FFF2-40B4-BE49-F238E27FC236}">
                <a16:creationId xmlns:a16="http://schemas.microsoft.com/office/drawing/2014/main" id="{B0C38C80-1E12-2A77-1AA3-581D2BD98C35}"/>
              </a:ext>
            </a:extLst>
          </p:cNvPr>
          <p:cNvSpPr txBox="1"/>
          <p:nvPr/>
        </p:nvSpPr>
        <p:spPr>
          <a:xfrm>
            <a:off x="3410010" y="6091305"/>
            <a:ext cx="9445336" cy="461665"/>
          </a:xfrm>
          <a:prstGeom prst="rect">
            <a:avLst/>
          </a:prstGeom>
          <a:noFill/>
        </p:spPr>
        <p:txBody>
          <a:bodyPr wrap="square" rtlCol="0">
            <a:spAutoFit/>
          </a:bodyPr>
          <a:lstStyle/>
          <a:p>
            <a:r>
              <a:rPr lang="fr-FR" sz="2400" b="1">
                <a:solidFill>
                  <a:schemeClr val="bg1"/>
                </a:solidFill>
              </a:rPr>
              <a:t>Paysage d’Hiver en Peinture Acrylique</a:t>
            </a:r>
            <a:endParaRPr lang="fr-FR" sz="2400" b="1" dirty="0">
              <a:solidFill>
                <a:schemeClr val="bg1"/>
              </a:solidFill>
            </a:endParaRPr>
          </a:p>
        </p:txBody>
      </p:sp>
    </p:spTree>
    <p:extLst>
      <p:ext uri="{BB962C8B-B14F-4D97-AF65-F5344CB8AC3E}">
        <p14:creationId xmlns:p14="http://schemas.microsoft.com/office/powerpoint/2010/main" val="2675295586"/>
      </p:ext>
    </p:extLst>
  </p:cSld>
  <p:clrMapOvr>
    <a:masterClrMapping/>
  </p:clrMapOvr>
  <mc:AlternateContent xmlns:mc="http://schemas.openxmlformats.org/markup-compatibility/2006">
    <mc:Choice xmlns:p14="http://schemas.microsoft.com/office/powerpoint/2010/main" Requires="p14">
      <p:transition spd="slow" p14:dur="5000" advClick="0" advTm="8000">
        <p14:flip dir="r"/>
      </p:transition>
    </mc:Choice>
    <mc:Fallback>
      <p:transition spd="slow" advClick="0" advTm="8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arbre, hiver, gelé&#10;&#10;Description générée automatiquement">
            <a:extLst>
              <a:ext uri="{FF2B5EF4-FFF2-40B4-BE49-F238E27FC236}">
                <a16:creationId xmlns:a16="http://schemas.microsoft.com/office/drawing/2014/main" id="{4420C633-8408-780D-5102-C1DBF8328DA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85470" y="186887"/>
            <a:ext cx="10621060" cy="6300000"/>
          </a:xfrm>
          <a:prstGeom prst="rect">
            <a:avLst/>
          </a:prstGeom>
          <a:effectLst>
            <a:softEdge rad="127000"/>
          </a:effectLst>
        </p:spPr>
      </p:pic>
      <p:sp>
        <p:nvSpPr>
          <p:cNvPr id="4" name="ZoneTexte 3">
            <a:extLst>
              <a:ext uri="{FF2B5EF4-FFF2-40B4-BE49-F238E27FC236}">
                <a16:creationId xmlns:a16="http://schemas.microsoft.com/office/drawing/2014/main" id="{6225D173-CC38-9B96-8469-77935274DB6A}"/>
              </a:ext>
            </a:extLst>
          </p:cNvPr>
          <p:cNvSpPr txBox="1"/>
          <p:nvPr/>
        </p:nvSpPr>
        <p:spPr>
          <a:xfrm>
            <a:off x="3911640" y="6256054"/>
            <a:ext cx="7949046" cy="461665"/>
          </a:xfrm>
          <a:prstGeom prst="rect">
            <a:avLst/>
          </a:prstGeom>
          <a:noFill/>
        </p:spPr>
        <p:txBody>
          <a:bodyPr wrap="square" rtlCol="0">
            <a:spAutoFit/>
          </a:bodyPr>
          <a:lstStyle/>
          <a:p>
            <a:r>
              <a:rPr lang="fr-FR" sz="2400" b="1" dirty="0">
                <a:solidFill>
                  <a:schemeClr val="bg1"/>
                </a:solidFill>
              </a:rPr>
              <a:t>Laponie Finlandaise en hiver</a:t>
            </a:r>
          </a:p>
        </p:txBody>
      </p:sp>
    </p:spTree>
    <p:extLst>
      <p:ext uri="{BB962C8B-B14F-4D97-AF65-F5344CB8AC3E}">
        <p14:creationId xmlns:p14="http://schemas.microsoft.com/office/powerpoint/2010/main" val="3976048962"/>
      </p:ext>
    </p:extLst>
  </p:cSld>
  <p:clrMapOvr>
    <a:masterClrMapping/>
  </p:clrMapOvr>
  <mc:AlternateContent xmlns:mc="http://schemas.openxmlformats.org/markup-compatibility/2006">
    <mc:Choice xmlns:p14="http://schemas.microsoft.com/office/powerpoint/2010/main" Requires="p14">
      <p:transition spd="slow" p14:dur="5000" advClick="0" advTm="8000">
        <p14:flip dir="r"/>
      </p:transition>
    </mc:Choice>
    <mc:Fallback>
      <p:transition spd="slow" advClick="0" advTm="8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arbre, hiver, gelé&#10;&#10;Description générée automatiquement">
            <a:extLst>
              <a:ext uri="{FF2B5EF4-FFF2-40B4-BE49-F238E27FC236}">
                <a16:creationId xmlns:a16="http://schemas.microsoft.com/office/drawing/2014/main" id="{AF037A26-533F-4911-5B5C-403D77262A01}"/>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455115" y="279000"/>
            <a:ext cx="9281769" cy="6300000"/>
          </a:xfrm>
          <a:prstGeom prst="rect">
            <a:avLst/>
          </a:prstGeom>
          <a:effectLst>
            <a:softEdge rad="635000"/>
          </a:effectLst>
        </p:spPr>
      </p:pic>
    </p:spTree>
    <p:extLst>
      <p:ext uri="{BB962C8B-B14F-4D97-AF65-F5344CB8AC3E}">
        <p14:creationId xmlns:p14="http://schemas.microsoft.com/office/powerpoint/2010/main" val="389954700"/>
      </p:ext>
    </p:extLst>
  </p:cSld>
  <p:clrMapOvr>
    <a:masterClrMapping/>
  </p:clrMapOvr>
  <mc:AlternateContent xmlns:mc="http://schemas.openxmlformats.org/markup-compatibility/2006">
    <mc:Choice xmlns:p14="http://schemas.microsoft.com/office/powerpoint/2010/main" Requires="p14">
      <p:transition spd="slow" p14:dur="5000" advClick="0" advTm="8000">
        <p14:flip dir="r"/>
      </p:transition>
    </mc:Choice>
    <mc:Fallback>
      <p:transition spd="slow" advClick="0" advTm="800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hiver, arbre, peinture, plein air&#10;&#10;Description générée automatiquement">
            <a:extLst>
              <a:ext uri="{FF2B5EF4-FFF2-40B4-BE49-F238E27FC236}">
                <a16:creationId xmlns:a16="http://schemas.microsoft.com/office/drawing/2014/main" id="{C76BE198-5C7D-808C-C490-B8E008926F2D}"/>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329093" y="1162781"/>
            <a:ext cx="5616000" cy="4532437"/>
          </a:xfrm>
          <a:prstGeom prst="rect">
            <a:avLst/>
          </a:prstGeom>
          <a:effectLst>
            <a:softEdge rad="635000"/>
          </a:effectLst>
        </p:spPr>
      </p:pic>
      <p:sp>
        <p:nvSpPr>
          <p:cNvPr id="4" name="ZoneTexte 3">
            <a:extLst>
              <a:ext uri="{FF2B5EF4-FFF2-40B4-BE49-F238E27FC236}">
                <a16:creationId xmlns:a16="http://schemas.microsoft.com/office/drawing/2014/main" id="{8CA01C9D-7221-F676-D473-75292C2BFC73}"/>
              </a:ext>
            </a:extLst>
          </p:cNvPr>
          <p:cNvSpPr txBox="1"/>
          <p:nvPr/>
        </p:nvSpPr>
        <p:spPr>
          <a:xfrm>
            <a:off x="1842177" y="177481"/>
            <a:ext cx="5351318" cy="1077218"/>
          </a:xfrm>
          <a:prstGeom prst="rect">
            <a:avLst/>
          </a:prstGeom>
          <a:noFill/>
        </p:spPr>
        <p:txBody>
          <a:bodyPr wrap="square" rtlCol="0">
            <a:spAutoFit/>
          </a:bodyPr>
          <a:lstStyle/>
          <a:p>
            <a:r>
              <a:rPr lang="fr-FR" sz="3200" b="1" dirty="0">
                <a:solidFill>
                  <a:schemeClr val="bg1"/>
                </a:solidFill>
              </a:rPr>
              <a:t>Lorient Vous A Présenté  Les Paysages En Hiver N°2</a:t>
            </a:r>
          </a:p>
        </p:txBody>
      </p:sp>
      <p:sp>
        <p:nvSpPr>
          <p:cNvPr id="5" name="ZoneTexte 4">
            <a:extLst>
              <a:ext uri="{FF2B5EF4-FFF2-40B4-BE49-F238E27FC236}">
                <a16:creationId xmlns:a16="http://schemas.microsoft.com/office/drawing/2014/main" id="{09D15571-69C7-59E9-00CA-22AFC5D73A38}"/>
              </a:ext>
            </a:extLst>
          </p:cNvPr>
          <p:cNvSpPr txBox="1"/>
          <p:nvPr/>
        </p:nvSpPr>
        <p:spPr>
          <a:xfrm>
            <a:off x="2576349" y="5537563"/>
            <a:ext cx="5351318" cy="523220"/>
          </a:xfrm>
          <a:prstGeom prst="rect">
            <a:avLst/>
          </a:prstGeom>
          <a:noFill/>
        </p:spPr>
        <p:txBody>
          <a:bodyPr wrap="square" rtlCol="0">
            <a:spAutoFit/>
          </a:bodyPr>
          <a:lstStyle/>
          <a:p>
            <a:r>
              <a:rPr lang="fr-FR" sz="2800" b="1" dirty="0">
                <a:solidFill>
                  <a:schemeClr val="bg1"/>
                </a:solidFill>
              </a:rPr>
              <a:t>Paysages En Hiver</a:t>
            </a:r>
          </a:p>
        </p:txBody>
      </p:sp>
      <p:sp>
        <p:nvSpPr>
          <p:cNvPr id="6" name="ZoneTexte 5">
            <a:extLst>
              <a:ext uri="{FF2B5EF4-FFF2-40B4-BE49-F238E27FC236}">
                <a16:creationId xmlns:a16="http://schemas.microsoft.com/office/drawing/2014/main" id="{B57425EB-C724-F38B-0E07-49087BB3B1AF}"/>
              </a:ext>
            </a:extLst>
          </p:cNvPr>
          <p:cNvSpPr txBox="1"/>
          <p:nvPr/>
        </p:nvSpPr>
        <p:spPr>
          <a:xfrm>
            <a:off x="6789683" y="1891231"/>
            <a:ext cx="5014390" cy="1077218"/>
          </a:xfrm>
          <a:prstGeom prst="rect">
            <a:avLst/>
          </a:prstGeom>
          <a:noFill/>
        </p:spPr>
        <p:txBody>
          <a:bodyPr wrap="square" rtlCol="0">
            <a:spAutoFit/>
          </a:bodyPr>
          <a:lstStyle/>
          <a:p>
            <a:r>
              <a:rPr lang="fr-FR" sz="3200" b="1" dirty="0">
                <a:solidFill>
                  <a:schemeClr val="bg1"/>
                </a:solidFill>
              </a:rPr>
              <a:t>Les Images Et Le son Du Net</a:t>
            </a:r>
          </a:p>
        </p:txBody>
      </p:sp>
      <p:sp>
        <p:nvSpPr>
          <p:cNvPr id="7" name="ZoneTexte 6">
            <a:extLst>
              <a:ext uri="{FF2B5EF4-FFF2-40B4-BE49-F238E27FC236}">
                <a16:creationId xmlns:a16="http://schemas.microsoft.com/office/drawing/2014/main" id="{8FAB83FE-188D-D138-49EF-D65D274CB6B3}"/>
              </a:ext>
            </a:extLst>
          </p:cNvPr>
          <p:cNvSpPr txBox="1"/>
          <p:nvPr/>
        </p:nvSpPr>
        <p:spPr>
          <a:xfrm>
            <a:off x="6818420" y="3304777"/>
            <a:ext cx="5112327" cy="584775"/>
          </a:xfrm>
          <a:prstGeom prst="rect">
            <a:avLst/>
          </a:prstGeom>
          <a:noFill/>
        </p:spPr>
        <p:txBody>
          <a:bodyPr wrap="square" rtlCol="0">
            <a:spAutoFit/>
          </a:bodyPr>
          <a:lstStyle/>
          <a:p>
            <a:r>
              <a:rPr lang="fr-FR" sz="3200" b="1" dirty="0">
                <a:solidFill>
                  <a:schemeClr val="bg1"/>
                </a:solidFill>
              </a:rPr>
              <a:t>Merci De Votre Visite </a:t>
            </a:r>
          </a:p>
        </p:txBody>
      </p:sp>
      <p:sp>
        <p:nvSpPr>
          <p:cNvPr id="8" name="ZoneTexte 7">
            <a:extLst>
              <a:ext uri="{FF2B5EF4-FFF2-40B4-BE49-F238E27FC236}">
                <a16:creationId xmlns:a16="http://schemas.microsoft.com/office/drawing/2014/main" id="{4C2EF3A2-9D1E-7571-D3D3-F50382421220}"/>
              </a:ext>
            </a:extLst>
          </p:cNvPr>
          <p:cNvSpPr txBox="1"/>
          <p:nvPr/>
        </p:nvSpPr>
        <p:spPr>
          <a:xfrm>
            <a:off x="8262757" y="4225880"/>
            <a:ext cx="3667990" cy="584775"/>
          </a:xfrm>
          <a:prstGeom prst="rect">
            <a:avLst/>
          </a:prstGeom>
          <a:noFill/>
        </p:spPr>
        <p:txBody>
          <a:bodyPr wrap="square" rtlCol="0">
            <a:spAutoFit/>
          </a:bodyPr>
          <a:lstStyle/>
          <a:p>
            <a:r>
              <a:rPr lang="fr-FR" sz="3200" b="1" dirty="0">
                <a:solidFill>
                  <a:schemeClr val="bg1"/>
                </a:solidFill>
              </a:rPr>
              <a:t>Daniel</a:t>
            </a:r>
          </a:p>
        </p:txBody>
      </p:sp>
    </p:spTree>
    <p:extLst>
      <p:ext uri="{BB962C8B-B14F-4D97-AF65-F5344CB8AC3E}">
        <p14:creationId xmlns:p14="http://schemas.microsoft.com/office/powerpoint/2010/main" val="3768931232"/>
      </p:ext>
    </p:extLst>
  </p:cSld>
  <p:clrMapOvr>
    <a:masterClrMapping/>
  </p:clrMapOvr>
  <mc:AlternateContent xmlns:mc="http://schemas.openxmlformats.org/markup-compatibility/2006">
    <mc:Choice xmlns:p14="http://schemas.microsoft.com/office/powerpoint/2010/main" Requires="p14">
      <p:transition spd="slow" p14:dur="5000" advClick="0" advTm="8000">
        <p14:flip dir="r"/>
      </p:transition>
    </mc:Choice>
    <mc:Fallback>
      <p:transition spd="slow" advClick="0" advTm="8000">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80</TotalTime>
  <Words>385</Words>
  <Application>Microsoft Office PowerPoint</Application>
  <PresentationFormat>Grand écran</PresentationFormat>
  <Paragraphs>164</Paragraphs>
  <Slides>29</Slides>
  <Notes>1</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29</vt:i4>
      </vt:variant>
    </vt:vector>
  </HeadingPairs>
  <TitlesOfParts>
    <vt:vector size="33" baseType="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Daniel Moulac</dc:creator>
  <cp:lastModifiedBy>Daniel Moulac</cp:lastModifiedBy>
  <cp:revision>4</cp:revision>
  <dcterms:created xsi:type="dcterms:W3CDTF">2024-08-17T04:40:12Z</dcterms:created>
  <dcterms:modified xsi:type="dcterms:W3CDTF">2024-08-17T09:04:31Z</dcterms:modified>
</cp:coreProperties>
</file>