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307" r:id="rId2"/>
    <p:sldId id="256" r:id="rId3"/>
    <p:sldId id="257" r:id="rId4"/>
    <p:sldId id="308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63" r:id="rId13"/>
    <p:sldId id="271" r:id="rId14"/>
    <p:sldId id="273" r:id="rId15"/>
    <p:sldId id="275" r:id="rId16"/>
    <p:sldId id="272" r:id="rId17"/>
    <p:sldId id="278" r:id="rId18"/>
    <p:sldId id="284" r:id="rId19"/>
    <p:sldId id="310" r:id="rId20"/>
    <p:sldId id="286" r:id="rId21"/>
    <p:sldId id="287" r:id="rId22"/>
    <p:sldId id="288" r:id="rId23"/>
  </p:sldIdLst>
  <p:sldSz cx="6119813" cy="3444875"/>
  <p:notesSz cx="6858000" cy="9144000"/>
  <p:embeddedFontLst>
    <p:embeddedFont>
      <p:font typeface="Algerian" panose="04020705040A02060702" pitchFamily="82" charset="0"/>
      <p:regular r:id="rId25"/>
    </p:embeddedFont>
    <p:embeddedFont>
      <p:font typeface="Andy" panose="03080602030302030203" pitchFamily="66" charset="0"/>
      <p:bold r:id="rId26"/>
    </p:embeddedFont>
    <p:embeddedFont>
      <p:font typeface="Brush738 BT" panose="03060802040406070304" pitchFamily="66" charset="0"/>
      <p:regular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Hobo BT" panose="04040505020C02020802" pitchFamily="82" charset="0"/>
      <p:regular r:id="rId32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9424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8849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82741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1769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47123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765481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2059728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2353975" algn="l" defTabSz="588494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VUgyhrNaWlZLa1a1mLj3CQ==" hashData="q+8zSv9ZhUmY8zJcwcBC+EocPIJDn+s4cdipo7noFKAaktLHPzKdab9PlOvooCid7nZFWfBhCh9RaYazwnM5iA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FB05"/>
    <a:srgbClr val="270B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89" autoAdjust="0"/>
    <p:restoredTop sz="94660"/>
  </p:normalViewPr>
  <p:slideViewPr>
    <p:cSldViewPr>
      <p:cViewPr varScale="1">
        <p:scale>
          <a:sx n="151" d="100"/>
          <a:sy n="151" d="100"/>
        </p:scale>
        <p:origin x="802" y="91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9CD3D8-D60D-4ED0-BA04-1835815CDA82}" type="datetimeFigureOut">
              <a:rPr lang="fr-FR" smtClean="0"/>
              <a:t>06/05/2024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8975" y="1143000"/>
            <a:ext cx="54800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ADB3B-5251-4366-A7FE-BA141337C5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2333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417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6834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251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3668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2086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0503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98920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7337" algn="l" defTabSz="45683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6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63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4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2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0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691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97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55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89D4512-CB59-40D6-A9A7-DAD6F58D49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F7B4AF-3277-4C65-88ED-E6B0A28A488C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8AB65B-64EC-4565-86BD-F30E97E22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5150EA-2590-439B-BDA4-0A1DF1D05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ACE333-0F48-4C21-8A20-D26B9C1C130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1340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CA9EEDC-B0AF-4D5D-936C-A09385F4A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BEB71-709E-4A1F-BC54-1C80CD4B89D8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CCB789-7A6C-4F12-8D28-9BF3BB958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21AE423-B1A4-41D5-9BB4-9FED82D094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73A18D-3522-44D9-9CDE-3609F8C2AA8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676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3" y="2213652"/>
            <a:ext cx="5201841" cy="684190"/>
          </a:xfrm>
        </p:spPr>
        <p:txBody>
          <a:bodyPr anchor="t"/>
          <a:lstStyle>
            <a:lvl1pPr algn="l">
              <a:defRPr sz="1996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3" y="1460086"/>
            <a:ext cx="5201841" cy="753566"/>
          </a:xfrm>
        </p:spPr>
        <p:txBody>
          <a:bodyPr anchor="b"/>
          <a:lstStyle>
            <a:lvl1pPr marL="0" indent="0">
              <a:buNone/>
              <a:defRPr sz="998">
                <a:solidFill>
                  <a:schemeClr val="tx1">
                    <a:tint val="75000"/>
                  </a:schemeClr>
                </a:solidFill>
              </a:defRPr>
            </a:lvl1pPr>
            <a:lvl2pPr marL="228189" indent="0">
              <a:buNone/>
              <a:defRPr sz="898">
                <a:solidFill>
                  <a:schemeClr val="tx1">
                    <a:tint val="75000"/>
                  </a:schemeClr>
                </a:solidFill>
              </a:defRPr>
            </a:lvl2pPr>
            <a:lvl3pPr marL="456377" indent="0">
              <a:buNone/>
              <a:defRPr sz="799">
                <a:solidFill>
                  <a:schemeClr val="tx1">
                    <a:tint val="75000"/>
                  </a:schemeClr>
                </a:solidFill>
              </a:defRPr>
            </a:lvl3pPr>
            <a:lvl4pPr marL="684566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4pPr>
            <a:lvl5pPr marL="912754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5pPr>
            <a:lvl6pPr marL="1140943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6pPr>
            <a:lvl7pPr marL="1369131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7pPr>
            <a:lvl8pPr marL="1597320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8pPr>
            <a:lvl9pPr marL="1825508" indent="0">
              <a:buNone/>
              <a:defRPr sz="69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E8B6EDF-7C6C-40F0-BA0F-7CEA0F994D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BBAC17-ED11-44B3-83F3-4D23BD9DCF9A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E55C513-1F28-4F72-8706-D8E9465C99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23DD33-D6E2-4219-B91C-26E4D73E0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8B0712-8D2C-47F1-9256-89FDDC9076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5921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1" y="602853"/>
            <a:ext cx="2702917" cy="1704894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5" y="602853"/>
            <a:ext cx="2702917" cy="1704894"/>
          </a:xfrm>
        </p:spPr>
        <p:txBody>
          <a:bodyPr/>
          <a:lstStyle>
            <a:lvl1pPr>
              <a:defRPr sz="1397"/>
            </a:lvl1pPr>
            <a:lvl2pPr>
              <a:defRPr sz="1198"/>
            </a:lvl2pPr>
            <a:lvl3pPr>
              <a:defRPr sz="998"/>
            </a:lvl3pPr>
            <a:lvl4pPr>
              <a:defRPr sz="898"/>
            </a:lvl4pPr>
            <a:lvl5pPr>
              <a:defRPr sz="898"/>
            </a:lvl5pPr>
            <a:lvl6pPr>
              <a:defRPr sz="898"/>
            </a:lvl6pPr>
            <a:lvl7pPr>
              <a:defRPr sz="898"/>
            </a:lvl7pPr>
            <a:lvl8pPr>
              <a:defRPr sz="898"/>
            </a:lvl8pPr>
            <a:lvl9pPr>
              <a:defRPr sz="8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E5C9130-CA20-4078-9514-1329B1B5D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48466-7B88-4034-9FDF-99482F3C8123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DF90EE0-F026-4FFE-9E28-FF5ACF77F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344FAD97-7D40-4B3E-BD96-F85F20A2C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AC3C1-D746-4AA5-BA83-4EA4C9005EB8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199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1" y="137955"/>
            <a:ext cx="5507832" cy="574146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0"/>
            <a:ext cx="2703980" cy="321363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2"/>
            <a:ext cx="2703980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2" y="771110"/>
            <a:ext cx="2705042" cy="321363"/>
          </a:xfrm>
        </p:spPr>
        <p:txBody>
          <a:bodyPr anchor="b"/>
          <a:lstStyle>
            <a:lvl1pPr marL="0" indent="0">
              <a:buNone/>
              <a:defRPr sz="1198" b="1"/>
            </a:lvl1pPr>
            <a:lvl2pPr marL="228189" indent="0">
              <a:buNone/>
              <a:defRPr sz="998" b="1"/>
            </a:lvl2pPr>
            <a:lvl3pPr marL="456377" indent="0">
              <a:buNone/>
              <a:defRPr sz="898" b="1"/>
            </a:lvl3pPr>
            <a:lvl4pPr marL="684566" indent="0">
              <a:buNone/>
              <a:defRPr sz="799" b="1"/>
            </a:lvl4pPr>
            <a:lvl5pPr marL="912754" indent="0">
              <a:buNone/>
              <a:defRPr sz="799" b="1"/>
            </a:lvl5pPr>
            <a:lvl6pPr marL="1140943" indent="0">
              <a:buNone/>
              <a:defRPr sz="799" b="1"/>
            </a:lvl6pPr>
            <a:lvl7pPr marL="1369131" indent="0">
              <a:buNone/>
              <a:defRPr sz="799" b="1"/>
            </a:lvl7pPr>
            <a:lvl8pPr marL="1597320" indent="0">
              <a:buNone/>
              <a:defRPr sz="799" b="1"/>
            </a:lvl8pPr>
            <a:lvl9pPr marL="1825508" indent="0">
              <a:buNone/>
              <a:defRPr sz="799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2" y="1092472"/>
            <a:ext cx="2705042" cy="1984790"/>
          </a:xfrm>
        </p:spPr>
        <p:txBody>
          <a:bodyPr/>
          <a:lstStyle>
            <a:lvl1pPr>
              <a:defRPr sz="1198"/>
            </a:lvl1pPr>
            <a:lvl2pPr>
              <a:defRPr sz="998"/>
            </a:lvl2pPr>
            <a:lvl3pPr>
              <a:defRPr sz="898"/>
            </a:lvl3pPr>
            <a:lvl4pPr>
              <a:defRPr sz="799"/>
            </a:lvl4pPr>
            <a:lvl5pPr>
              <a:defRPr sz="799"/>
            </a:lvl5pPr>
            <a:lvl6pPr>
              <a:defRPr sz="799"/>
            </a:lvl6pPr>
            <a:lvl7pPr>
              <a:defRPr sz="799"/>
            </a:lvl7pPr>
            <a:lvl8pPr>
              <a:defRPr sz="799"/>
            </a:lvl8pPr>
            <a:lvl9pPr>
              <a:defRPr sz="79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334644BA-9A09-4F9D-8F32-41EE5A300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0EB624-2852-4837-84CA-C54C9631C1FE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9EF50256-BDA1-493E-AB67-A3AEF6DB05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0958D425-B8FF-4946-9F64-2B1929575D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320775-59B3-4849-A497-5B3BF128DA2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0019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5F004BB9-8DC3-47D7-9F68-1B0720183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F00876-555C-4683-A7EA-D012AC8281DE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6F52C253-D965-4F40-8185-370C7327B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D3466641-9D3E-4039-82B1-3C9633F28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64B52-BDDB-455F-B303-FA073C69074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399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B3C3258E-831A-4491-8E45-23E692DBAE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B99782-C84E-43C7-A01D-0A478D421738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162AB279-13D4-4098-89AE-6E7442A08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DF0C26A-6929-4E8F-8073-4393D21D31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53E50B-EF06-41B6-A165-D2CDC71E5D2B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82669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3" y="137157"/>
            <a:ext cx="2013376" cy="583716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7" y="137158"/>
            <a:ext cx="3421145" cy="2940105"/>
          </a:xfrm>
        </p:spPr>
        <p:txBody>
          <a:bodyPr/>
          <a:lstStyle>
            <a:lvl1pPr>
              <a:defRPr sz="1597"/>
            </a:lvl1pPr>
            <a:lvl2pPr>
              <a:defRPr sz="1397"/>
            </a:lvl2pPr>
            <a:lvl3pPr>
              <a:defRPr sz="1198"/>
            </a:lvl3pPr>
            <a:lvl4pPr>
              <a:defRPr sz="998"/>
            </a:lvl4pPr>
            <a:lvl5pPr>
              <a:defRPr sz="998"/>
            </a:lvl5pPr>
            <a:lvl6pPr>
              <a:defRPr sz="998"/>
            </a:lvl6pPr>
            <a:lvl7pPr>
              <a:defRPr sz="998"/>
            </a:lvl7pPr>
            <a:lvl8pPr>
              <a:defRPr sz="998"/>
            </a:lvl8pPr>
            <a:lvl9pPr>
              <a:defRPr sz="998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3" y="720873"/>
            <a:ext cx="2013376" cy="2356390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65A3BA94-B24D-4715-9E30-7FB9F7690B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C10EA-72A5-4A1A-91D0-1C21CA3180F6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253C25A8-BD40-4A36-85B3-7E2E0550D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1E6346E-E171-458A-B8FA-1E0920D082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F0366A-A273-4012-88F9-FB3ED659A56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5786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6" y="2411413"/>
            <a:ext cx="3671888" cy="284681"/>
          </a:xfrm>
        </p:spPr>
        <p:txBody>
          <a:bodyPr anchor="b"/>
          <a:lstStyle>
            <a:lvl1pPr algn="l">
              <a:defRPr sz="998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6" y="307806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597"/>
            </a:lvl1pPr>
            <a:lvl2pPr marL="228189" indent="0">
              <a:buNone/>
              <a:defRPr sz="1397"/>
            </a:lvl2pPr>
            <a:lvl3pPr marL="456377" indent="0">
              <a:buNone/>
              <a:defRPr sz="1198"/>
            </a:lvl3pPr>
            <a:lvl4pPr marL="684566" indent="0">
              <a:buNone/>
              <a:defRPr sz="998"/>
            </a:lvl4pPr>
            <a:lvl5pPr marL="912754" indent="0">
              <a:buNone/>
              <a:defRPr sz="998"/>
            </a:lvl5pPr>
            <a:lvl6pPr marL="1140943" indent="0">
              <a:buNone/>
              <a:defRPr sz="998"/>
            </a:lvl6pPr>
            <a:lvl7pPr marL="1369131" indent="0">
              <a:buNone/>
              <a:defRPr sz="998"/>
            </a:lvl7pPr>
            <a:lvl8pPr marL="1597320" indent="0">
              <a:buNone/>
              <a:defRPr sz="998"/>
            </a:lvl8pPr>
            <a:lvl9pPr marL="1825508" indent="0">
              <a:buNone/>
              <a:defRPr sz="998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6" y="2696094"/>
            <a:ext cx="3671888" cy="404295"/>
          </a:xfrm>
        </p:spPr>
        <p:txBody>
          <a:bodyPr/>
          <a:lstStyle>
            <a:lvl1pPr marL="0" indent="0">
              <a:buNone/>
              <a:defRPr sz="699"/>
            </a:lvl1pPr>
            <a:lvl2pPr marL="228189" indent="0">
              <a:buNone/>
              <a:defRPr sz="599"/>
            </a:lvl2pPr>
            <a:lvl3pPr marL="456377" indent="0">
              <a:buNone/>
              <a:defRPr sz="499"/>
            </a:lvl3pPr>
            <a:lvl4pPr marL="684566" indent="0">
              <a:buNone/>
              <a:defRPr sz="449"/>
            </a:lvl4pPr>
            <a:lvl5pPr marL="912754" indent="0">
              <a:buNone/>
              <a:defRPr sz="449"/>
            </a:lvl5pPr>
            <a:lvl6pPr marL="1140943" indent="0">
              <a:buNone/>
              <a:defRPr sz="449"/>
            </a:lvl6pPr>
            <a:lvl7pPr marL="1369131" indent="0">
              <a:buNone/>
              <a:defRPr sz="449"/>
            </a:lvl7pPr>
            <a:lvl8pPr marL="1597320" indent="0">
              <a:buNone/>
              <a:defRPr sz="449"/>
            </a:lvl8pPr>
            <a:lvl9pPr marL="1825508" indent="0">
              <a:buNone/>
              <a:defRPr sz="449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53B7832-9B9D-469A-A7ED-42B5759EDD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5234E-C5A4-4694-9693-53E2EB90FD7D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6E97AD2-9D18-4CB6-8AA9-FC598BD19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B937DFB7-56A1-4E33-B68C-A4B75ED24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F3CC1-DABB-42EC-83A1-F3918B0B88B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517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DB381A-B86B-4FC3-820E-49A4BF599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F1A19-FC2D-43FA-B4F4-DF0B81E79C42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7348B28-56A1-472B-8301-4D55463CB6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060EFE-87CA-4D69-9DE1-2089DFEA4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2A1A6-52D0-470D-9B87-2C3B750BEB5D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20441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03665"/>
            <a:ext cx="1376958" cy="2204082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1" y="103665"/>
            <a:ext cx="4028877" cy="2204082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EEA045-DAE3-4B2F-B643-8227EB9A0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426B5-1FCF-4BEB-86DF-7F76FAEE8F0F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23BA11-B96E-4362-9632-671C09CE02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942A7E-2C42-472A-9BDD-CF1C10768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C78B52-C551-4B3A-BC0A-7321972217E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56362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7CE7E360-A898-4B3B-B9A7-6F338C4CAEEA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5991" y="137795"/>
            <a:ext cx="5507832" cy="574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0ACC1412-793F-478A-A3EE-3B5EF486C3F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5991" y="803804"/>
            <a:ext cx="5507832" cy="2273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E33C91-56A5-4A41-8C6D-C510B61AA1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5991" y="3193208"/>
            <a:ext cx="1427957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740C820-AB57-4FE2-80BA-31E3F2D05F83}" type="datetimeFigureOut">
              <a:rPr lang="fr-FR"/>
              <a:pPr>
                <a:defRPr/>
              </a:pPr>
              <a:t>06/05/2024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056041C-F085-4209-B2FE-B9DF8E3069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936" y="3193208"/>
            <a:ext cx="1937941" cy="1827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599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10359DE-284F-4E67-9565-675F2B600C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866" y="3193208"/>
            <a:ext cx="1427957" cy="18277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599">
                <a:solidFill>
                  <a:srgbClr val="898989"/>
                </a:solidFill>
              </a:defRPr>
            </a:lvl1pPr>
          </a:lstStyle>
          <a:p>
            <a:fld id="{A78D3DB5-B835-4B3B-A707-A169999294F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96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5pPr>
      <a:lvl6pPr marL="228189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6pPr>
      <a:lvl7pPr marL="456377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7pPr>
      <a:lvl8pPr marL="684566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8pPr>
      <a:lvl9pPr marL="912754" algn="ctr" rtl="0" fontAlgn="base">
        <a:spcBef>
          <a:spcPct val="0"/>
        </a:spcBef>
        <a:spcAft>
          <a:spcPct val="0"/>
        </a:spcAft>
        <a:defRPr sz="2196">
          <a:solidFill>
            <a:schemeClr val="tx1"/>
          </a:solidFill>
          <a:latin typeface="Calibri" pitchFamily="34" charset="0"/>
        </a:defRPr>
      </a:lvl9pPr>
    </p:titleStyle>
    <p:bodyStyle>
      <a:lvl1pPr marL="171141" indent="-171141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597" kern="1200">
          <a:solidFill>
            <a:schemeClr val="tx1"/>
          </a:solidFill>
          <a:latin typeface="+mn-lt"/>
          <a:ea typeface="+mn-ea"/>
          <a:cs typeface="+mn-cs"/>
        </a:defRPr>
      </a:lvl1pPr>
      <a:lvl2pPr marL="370806" indent="-142618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397" kern="1200">
          <a:solidFill>
            <a:schemeClr val="tx1"/>
          </a:solidFill>
          <a:latin typeface="+mn-lt"/>
          <a:ea typeface="+mn-ea"/>
          <a:cs typeface="+mn-cs"/>
        </a:defRPr>
      </a:lvl2pPr>
      <a:lvl3pPr marL="570471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198" kern="1200">
          <a:solidFill>
            <a:schemeClr val="tx1"/>
          </a:solidFill>
          <a:latin typeface="+mn-lt"/>
          <a:ea typeface="+mn-ea"/>
          <a:cs typeface="+mn-cs"/>
        </a:defRPr>
      </a:lvl3pPr>
      <a:lvl4pPr marL="798660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998" kern="1200">
          <a:solidFill>
            <a:schemeClr val="tx1"/>
          </a:solidFill>
          <a:latin typeface="+mn-lt"/>
          <a:ea typeface="+mn-ea"/>
          <a:cs typeface="+mn-cs"/>
        </a:defRPr>
      </a:lvl4pPr>
      <a:lvl5pPr marL="1026848" indent="-114094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998" kern="1200">
          <a:solidFill>
            <a:schemeClr val="tx1"/>
          </a:solidFill>
          <a:latin typeface="+mn-lt"/>
          <a:ea typeface="+mn-ea"/>
          <a:cs typeface="+mn-cs"/>
        </a:defRPr>
      </a:lvl5pPr>
      <a:lvl6pPr marL="1255037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6pPr>
      <a:lvl7pPr marL="1483225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7pPr>
      <a:lvl8pPr marL="1711414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8pPr>
      <a:lvl9pPr marL="1939602" indent="-114094" algn="l" defTabSz="456377" rtl="0" eaLnBrk="1" latinLnBrk="0" hangingPunct="1">
        <a:spcBef>
          <a:spcPct val="20000"/>
        </a:spcBef>
        <a:buFont typeface="Arial" panose="020B0604020202020204" pitchFamily="34" charset="0"/>
        <a:buChar char="•"/>
        <a:defRPr sz="9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1pPr>
      <a:lvl2pPr marL="228189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2pPr>
      <a:lvl3pPr marL="456377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3pPr>
      <a:lvl4pPr marL="684566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4pPr>
      <a:lvl5pPr marL="912754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5pPr>
      <a:lvl6pPr marL="1140943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6pPr>
      <a:lvl7pPr marL="1369131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7pPr>
      <a:lvl8pPr marL="1597320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8pPr>
      <a:lvl9pPr marL="1825508" algn="l" defTabSz="456377" rtl="0" eaLnBrk="1" latinLnBrk="0" hangingPunct="1">
        <a:defRPr sz="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gif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>
            <a:extLst>
              <a:ext uri="{FF2B5EF4-FFF2-40B4-BE49-F238E27FC236}">
                <a16:creationId xmlns:a16="http://schemas.microsoft.com/office/drawing/2014/main" id="{FADB50EE-087C-4F1A-9822-9AFAC1E15D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66D8FEA-F70B-4065-8D78-3FD03191991B}"/>
              </a:ext>
            </a:extLst>
          </p:cNvPr>
          <p:cNvSpPr/>
          <p:nvPr/>
        </p:nvSpPr>
        <p:spPr>
          <a:xfrm>
            <a:off x="903974" y="71867"/>
            <a:ext cx="4312052" cy="898344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2695" b="1" spc="50" dirty="0">
                <a:ln w="18000">
                  <a:solidFill>
                    <a:schemeClr val="tx1"/>
                  </a:solidFill>
                  <a:prstDash val="solid"/>
                </a:ln>
                <a:solidFill>
                  <a:srgbClr val="D8FB05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  <a:reflection blurRad="6350" stA="55000" endA="50" endPos="85000" dist="29997" dir="5400000" sy="-100000" algn="bl" rotWithShape="0"/>
                </a:effectLst>
                <a:cs typeface="Arial" charset="0"/>
              </a:rPr>
              <a:t>Quelques insectes étranges et bizarres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E951735-431B-431F-9AB7-E1A39C4D7F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2" y="2880000"/>
            <a:ext cx="262786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Musique relaxante  de la nature</a:t>
            </a:r>
          </a:p>
          <a:p>
            <a:pPr algn="ctr" eaLnBrk="1" hangingPunct="1">
              <a:spcBef>
                <a:spcPct val="0"/>
              </a:spcBef>
              <a:buNone/>
            </a:pPr>
            <a:r>
              <a:rPr lang="fr-FR" altLang="fr-FR" sz="1400" dirty="0">
                <a:solidFill>
                  <a:srgbClr val="FFFF00"/>
                </a:solidFill>
                <a:latin typeface="Brush738 BT" panose="03060802040406070304" pitchFamily="66" charset="0"/>
              </a:rPr>
              <a:t>Création du diaporama © Apex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9000">
        <p14:ripple/>
        <p:sndAc>
          <p:stSnd>
            <p:snd r:embed="rId2" name="Piano-Music-Nature-Butterflies.wav"/>
          </p:stSnd>
        </p:sndAc>
      </p:transition>
    </mc:Choice>
    <mc:Fallback>
      <p:transition spd="slow" advClick="0" advTm="9000">
        <p:fade/>
        <p:sndAc>
          <p:stSnd>
            <p:snd r:embed="rId2" name="Piano-Music-Nature-Butterfli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3">
            <a:extLst>
              <a:ext uri="{FF2B5EF4-FFF2-40B4-BE49-F238E27FC236}">
                <a16:creationId xmlns:a16="http://schemas.microsoft.com/office/drawing/2014/main" id="{37B34F3F-C817-4BED-A1E8-0EA3CCBA60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D368E4C-31E3-4360-A82A-6072718790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-1"/>
            <a:ext cx="432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latin typeface="Hobo BT" panose="04040505020C02020802" pitchFamily="82" charset="0"/>
              </a:rPr>
              <a:t>Acanthaspis-petax</a:t>
            </a:r>
            <a:r>
              <a:rPr lang="fr-FR" altLang="fr-FR" sz="1000" dirty="0">
                <a:latin typeface="Hobo BT" panose="04040505020C02020802" pitchFamily="82" charset="0"/>
              </a:rPr>
              <a:t> : c’est suceuse de sang et de chair qui porte les cadavres de ses victimes sur le dos pour se camoufler - Malaisie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>
            <a:extLst>
              <a:ext uri="{FF2B5EF4-FFF2-40B4-BE49-F238E27FC236}">
                <a16:creationId xmlns:a16="http://schemas.microsoft.com/office/drawing/2014/main" id="{F7E71259-6402-4866-8BFB-266AE58A6F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6CEA329-DB38-490E-88DF-5F3E6ECD77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0"/>
            <a:ext cx="5424464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latin typeface="Hobo BT" panose="04040505020C02020802" pitchFamily="82" charset="0"/>
              </a:rPr>
              <a:t>Epicadus</a:t>
            </a:r>
            <a:r>
              <a:rPr lang="fr-FR" altLang="fr-FR" sz="1000" dirty="0"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latin typeface="Hobo BT" panose="04040505020C02020802" pitchFamily="82" charset="0"/>
              </a:rPr>
              <a:t>Heterogaster</a:t>
            </a:r>
            <a:r>
              <a:rPr lang="fr-FR" altLang="fr-FR" sz="1000" dirty="0">
                <a:latin typeface="Hobo BT" panose="04040505020C02020802" pitchFamily="82" charset="0"/>
              </a:rPr>
              <a:t> : araignée-crabe qui ressemble à une fleur blanche - Amérique du sud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3">
            <a:extLst>
              <a:ext uri="{FF2B5EF4-FFF2-40B4-BE49-F238E27FC236}">
                <a16:creationId xmlns:a16="http://schemas.microsoft.com/office/drawing/2014/main" id="{8B89F8BA-C18B-4197-889D-3C317E48A5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073"/>
            <a:ext cx="6120000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C158102-A740-4BA1-A7CD-5B90130A4C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00" y="0"/>
            <a:ext cx="576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latin typeface="Hobo BT" panose="04040505020C02020802" pitchFamily="82" charset="0"/>
              </a:rPr>
              <a:t>Bocydium</a:t>
            </a:r>
            <a:r>
              <a:rPr lang="fr-FR" altLang="fr-FR" sz="1000" dirty="0"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latin typeface="Hobo BT" panose="04040505020C02020802" pitchFamily="82" charset="0"/>
              </a:rPr>
              <a:t>globulare</a:t>
            </a:r>
            <a:r>
              <a:rPr lang="fr-FR" altLang="fr-FR" sz="1000" dirty="0">
                <a:latin typeface="Hobo BT" panose="04040505020C02020802" pitchFamily="82" charset="0"/>
              </a:rPr>
              <a:t> : </a:t>
            </a:r>
            <a:r>
              <a:rPr lang="fr-FR" sz="1000" dirty="0">
                <a:latin typeface="Hobo BT" panose="04040505020C02020802" pitchFamily="82" charset="0"/>
              </a:rPr>
              <a:t>deux petites boules dirigées vers l’avant, deux autres de chaque côtés et à  l’arrière, parallèle au corps, la longue tige effilée forment </a:t>
            </a:r>
            <a:r>
              <a:rPr lang="fr-FR" altLang="fr-FR" sz="1000" dirty="0">
                <a:latin typeface="Hobo BT" panose="04040505020C02020802" pitchFamily="82" charset="0"/>
              </a:rPr>
              <a:t>la cuticule du pronotum - Amérique du sud</a:t>
            </a:r>
            <a:endParaRPr lang="fr-FR" altLang="fr-FR" sz="1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obo BT" panose="04040505020C020208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>
            <a:extLst>
              <a:ext uri="{FF2B5EF4-FFF2-40B4-BE49-F238E27FC236}">
                <a16:creationId xmlns:a16="http://schemas.microsoft.com/office/drawing/2014/main" id="{C3DCA293-BDEE-4DA6-BFA5-B81FD959B4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2" y="0"/>
            <a:ext cx="6113715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3DDA11E-1125-4CA1-9261-B4992A8189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12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Chenille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Brahmin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: va devenir un magnifique papillon de nuit d’une vingtaine de centimètres - Bhoutan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3">
            <a:extLst>
              <a:ext uri="{FF2B5EF4-FFF2-40B4-BE49-F238E27FC236}">
                <a16:creationId xmlns:a16="http://schemas.microsoft.com/office/drawing/2014/main" id="{89C8673E-0443-487A-A6F5-D5299F77E4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9F47DD2-D245-4F35-8455-BD7DB5283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000" y="0"/>
            <a:ext cx="576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latin typeface="Hobo BT" panose="04040505020C02020802" pitchFamily="82" charset="0"/>
              </a:rPr>
              <a:t>Austrophlebia</a:t>
            </a:r>
            <a:r>
              <a:rPr lang="fr-FR" altLang="fr-FR" sz="1000" dirty="0"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latin typeface="Hobo BT" panose="04040505020C02020802" pitchFamily="82" charset="0"/>
              </a:rPr>
              <a:t>costalis</a:t>
            </a:r>
            <a:r>
              <a:rPr lang="fr-FR" altLang="fr-FR" sz="1000" dirty="0">
                <a:latin typeface="Hobo BT" panose="04040505020C02020802" pitchFamily="82" charset="0"/>
              </a:rPr>
              <a:t> : une espèce de libellule très rapide (peut-être 100 km/h) - Australie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3">
            <a:extLst>
              <a:ext uri="{FF2B5EF4-FFF2-40B4-BE49-F238E27FC236}">
                <a16:creationId xmlns:a16="http://schemas.microsoft.com/office/drawing/2014/main" id="{7F1DCBF5-2CC6-41F1-9A7D-3A7138CA14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D818D06-34BD-4342-A722-DF633043D8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468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Umbonia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crassicornis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ou punaise épineuse : 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famille des insectes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Membracidae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, ravageur de plantes et d’arbres fruitiers - 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Floride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3">
            <a:extLst>
              <a:ext uri="{FF2B5EF4-FFF2-40B4-BE49-F238E27FC236}">
                <a16:creationId xmlns:a16="http://schemas.microsoft.com/office/drawing/2014/main" id="{8B3043C1-3789-42D3-ACEB-0AB70281C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8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D60EEC5-A85C-46B6-B07F-46B76467A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-1"/>
            <a:ext cx="612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Acharia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Simulea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: chenille du papillon lépidoptère de la famille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Limacodidae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- Est des USA, Mexique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>
            <a:extLst>
              <a:ext uri="{FF2B5EF4-FFF2-40B4-BE49-F238E27FC236}">
                <a16:creationId xmlns:a16="http://schemas.microsoft.com/office/drawing/2014/main" id="{A532022B-396C-4372-92DB-56999B1FBF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4B69560-F741-4F87-9663-A479ACAC2B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0"/>
            <a:ext cx="540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Euspinolia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militaris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ou f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ourmi panda : e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n dépit de son apparence de fourmi il s'agit d'une guêpe sans ailes chez les femelles et pourvue d'ailes chez les mâles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– Chili, Mexique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>
            <a:extLst>
              <a:ext uri="{FF2B5EF4-FFF2-40B4-BE49-F238E27FC236}">
                <a16:creationId xmlns:a16="http://schemas.microsoft.com/office/drawing/2014/main" id="{7EE447A9-8310-42C9-A139-7A1C17C413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1E26F68-C4E5-49B8-B1F9-F53CC8D984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12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Laternaria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candelaria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: 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insecte hémiptère de la famille des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Fulgoridae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- Laos, Thaïlande, sud de l'Asie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>
            <a:extLst>
              <a:ext uri="{FF2B5EF4-FFF2-40B4-BE49-F238E27FC236}">
                <a16:creationId xmlns:a16="http://schemas.microsoft.com/office/drawing/2014/main" id="{7FD49AA3-0248-41B1-83B4-7A4E1F0B28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08B70C8-48CE-4D34-9435-C17C67BA78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000" y="0"/>
            <a:ext cx="46800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rgbClr val="D8FB05"/>
                </a:solidFill>
                <a:latin typeface="Hobo BT" panose="04040505020C02020802" pitchFamily="82" charset="0"/>
              </a:rPr>
              <a:t>Sphaerocoris</a:t>
            </a:r>
            <a:r>
              <a:rPr lang="fr-FR" altLang="fr-FR" sz="1000" dirty="0">
                <a:solidFill>
                  <a:srgbClr val="D8FB05"/>
                </a:solidFill>
                <a:latin typeface="Hobo BT" panose="04040505020C02020802" pitchFamily="82" charset="0"/>
              </a:rPr>
              <a:t> annulus ou insecte Picasso : 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espèce de punaises à dos de bouclier de la famille des </a:t>
            </a:r>
            <a:r>
              <a:rPr 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Scutelleridae</a:t>
            </a:r>
            <a:r>
              <a:rPr 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- Afrique tropicale et subtropicale</a:t>
            </a:r>
            <a:endParaRPr lang="fr-FR" altLang="fr-FR" sz="1000" dirty="0">
              <a:solidFill>
                <a:srgbClr val="FFFF00"/>
              </a:solidFill>
              <a:latin typeface="Hobo BT" panose="04040505020C020208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3">
            <a:extLst>
              <a:ext uri="{FF2B5EF4-FFF2-40B4-BE49-F238E27FC236}">
                <a16:creationId xmlns:a16="http://schemas.microsoft.com/office/drawing/2014/main" id="{ADD80BAC-E16B-4E64-84B4-CAA0C2384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8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8F1C433-1F1E-4045-8FD3-DC198BDE2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-1"/>
            <a:ext cx="54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Diable à cornes : chenille du 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papillon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Citheronia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regalis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- 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Amérique du Nord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>
            <a:extLst>
              <a:ext uri="{FF2B5EF4-FFF2-40B4-BE49-F238E27FC236}">
                <a16:creationId xmlns:a16="http://schemas.microsoft.com/office/drawing/2014/main" id="{AB22BA22-7F91-4322-9CD1-B71AFAA27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9BA7CBC-5CEB-413E-BFAC-B737DB3E6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0"/>
            <a:ext cx="54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Umbonia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crassicornis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: famille des </a:t>
            </a:r>
            <a:r>
              <a:rPr lang="fr-FR" altLang="fr-FR" sz="1000" dirty="0" err="1">
                <a:solidFill>
                  <a:srgbClr val="FFFF00"/>
                </a:solidFill>
                <a:latin typeface="Hobo BT" panose="04040505020C02020802" pitchFamily="82" charset="0"/>
              </a:rPr>
              <a:t>Membracidae</a:t>
            </a:r>
            <a:r>
              <a:rPr lang="fr-FR" altLang="fr-FR" sz="1000" dirty="0">
                <a:solidFill>
                  <a:srgbClr val="FFFF00"/>
                </a:solidFill>
                <a:latin typeface="Hobo BT" panose="04040505020C02020802" pitchFamily="82" charset="0"/>
              </a:rPr>
              <a:t> - sud de la Floride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Click="0" advTm="10000">
        <p14:ripple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>
            <a:extLst>
              <a:ext uri="{FF2B5EF4-FFF2-40B4-BE49-F238E27FC236}">
                <a16:creationId xmlns:a16="http://schemas.microsoft.com/office/drawing/2014/main" id="{2455502B-F749-4079-A074-18DAD6C537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ECE8626-24DF-4FD4-8574-0892953969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12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Abiphis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nobilis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ou Paradis : espèce de coléoptère de la famille des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Elateridae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- Afrique, Madagascar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3">
            <a:extLst>
              <a:ext uri="{FF2B5EF4-FFF2-40B4-BE49-F238E27FC236}">
                <a16:creationId xmlns:a16="http://schemas.microsoft.com/office/drawing/2014/main" id="{4B1EB97F-4D61-4F96-B7ED-799381F97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7F07A42-491F-41DC-BC52-92B22F9EC1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0"/>
            <a:ext cx="432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Phasme scorpion ou Phasme à tiare - Australie et Nouvelle Guinée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3">
            <a:extLst>
              <a:ext uri="{FF2B5EF4-FFF2-40B4-BE49-F238E27FC236}">
                <a16:creationId xmlns:a16="http://schemas.microsoft.com/office/drawing/2014/main" id="{4DBF286B-52A1-4433-8DD8-703F3284D0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0C7F265-D060-4DB7-80C9-8B7ECB72B4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0"/>
            <a:ext cx="54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Calliteara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pudibunda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: la pudibonde pour 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la chenille ou Patte étendue pour le papillon 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- Europe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2000">
        <p14:ripple/>
      </p:transition>
    </mc:Choice>
    <mc:Fallback xmlns="">
      <p:transition spd="slow" advClick="0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3">
            <a:extLst>
              <a:ext uri="{FF2B5EF4-FFF2-40B4-BE49-F238E27FC236}">
                <a16:creationId xmlns:a16="http://schemas.microsoft.com/office/drawing/2014/main" id="{01F84E55-06E5-46BE-83CA-9557F28B4C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6" y="0"/>
            <a:ext cx="6118428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5F31C9D-E53C-48B0-BBB7-0493CF6F8D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12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Charançon girafe ou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Trachelophorus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giraffa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: famille des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Attelabidae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- Madagascar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3">
            <a:extLst>
              <a:ext uri="{FF2B5EF4-FFF2-40B4-BE49-F238E27FC236}">
                <a16:creationId xmlns:a16="http://schemas.microsoft.com/office/drawing/2014/main" id="{8D0F1742-5D74-4E13-A4F0-9F36B63619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099C9B8-DA7E-4079-8A8D-19A9F08FC9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609979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fr-FR" sz="980" dirty="0" err="1">
                <a:solidFill>
                  <a:schemeClr val="bg1"/>
                </a:solidFill>
                <a:latin typeface="Hobo BT" panose="04040505020C02020802" pitchFamily="82" charset="0"/>
              </a:rPr>
              <a:t>Pelecinus</a:t>
            </a:r>
            <a:r>
              <a:rPr lang="fr-FR" sz="98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sz="980" dirty="0" err="1">
                <a:solidFill>
                  <a:schemeClr val="bg1"/>
                </a:solidFill>
                <a:latin typeface="Hobo BT" panose="04040505020C02020802" pitchFamily="82" charset="0"/>
              </a:rPr>
              <a:t>polyturator</a:t>
            </a:r>
            <a:r>
              <a:rPr lang="fr-FR" sz="980" dirty="0">
                <a:solidFill>
                  <a:schemeClr val="bg1"/>
                </a:solidFill>
                <a:latin typeface="Hobo BT" panose="04040505020C02020802" pitchFamily="82" charset="0"/>
              </a:rPr>
              <a:t> : </a:t>
            </a:r>
            <a:r>
              <a:rPr 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espèce de guêpe de la famille des </a:t>
            </a:r>
            <a:r>
              <a:rPr 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Pelecinidae</a:t>
            </a:r>
            <a:r>
              <a:rPr lang="fr-FR" sz="980" dirty="0">
                <a:solidFill>
                  <a:schemeClr val="bg1"/>
                </a:solidFill>
                <a:latin typeface="Hobo BT" panose="04040505020C02020802" pitchFamily="82" charset="0"/>
              </a:rPr>
              <a:t> - Amérique du Nord, du Sud et centrale</a:t>
            </a:r>
            <a:endParaRPr lang="fr-FR" altLang="fr-FR" sz="980" dirty="0">
              <a:solidFill>
                <a:schemeClr val="bg1"/>
              </a:solidFill>
              <a:latin typeface="Hobo BT" panose="04040505020C02020802" pitchFamily="82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B62AACD-5946-4420-B155-7556FDC0D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CAD597-3BD9-4AAC-8DC6-AECC3AE8DD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86" y="0"/>
            <a:ext cx="576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Deroplatys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solidFill>
                  <a:schemeClr val="bg1"/>
                </a:solidFill>
                <a:latin typeface="Hobo BT" panose="04040505020C02020802" pitchFamily="82" charset="0"/>
              </a:rPr>
              <a:t>Desiccata</a:t>
            </a: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ou Mante à feuille morte : espèce de mante religieuse - Asie du sud-est</a:t>
            </a:r>
          </a:p>
        </p:txBody>
      </p:sp>
    </p:spTree>
    <p:extLst>
      <p:ext uri="{BB962C8B-B14F-4D97-AF65-F5344CB8AC3E}">
        <p14:creationId xmlns:p14="http://schemas.microsoft.com/office/powerpoint/2010/main" val="2042193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3">
            <a:extLst>
              <a:ext uri="{FF2B5EF4-FFF2-40B4-BE49-F238E27FC236}">
                <a16:creationId xmlns:a16="http://schemas.microsoft.com/office/drawing/2014/main" id="{961CBFBC-20AA-4D8B-BC01-D506C828BC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9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74DF2B3-0F11-420E-825A-2C06B377F9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000" y="0"/>
            <a:ext cx="432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>
                <a:solidFill>
                  <a:schemeClr val="bg1"/>
                </a:solidFill>
                <a:latin typeface="Hobo BT" panose="04040505020C02020802" pitchFamily="82" charset="0"/>
              </a:rPr>
              <a:t>         Phalène brune à plume : papillon nocturne de Sulawesi - Indonésie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3">
            <a:extLst>
              <a:ext uri="{FF2B5EF4-FFF2-40B4-BE49-F238E27FC236}">
                <a16:creationId xmlns:a16="http://schemas.microsoft.com/office/drawing/2014/main" id="{74BDF857-C43C-47AD-BB66-EB44D502E3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5" y="0"/>
            <a:ext cx="6118428" cy="3443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E2D95C3-E5B9-4477-B80D-7F2936A49D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" y="0"/>
            <a:ext cx="5400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000" dirty="0" err="1">
                <a:latin typeface="Hobo BT" panose="04040505020C02020802" pitchFamily="82" charset="0"/>
              </a:rPr>
              <a:t>Arilus</a:t>
            </a:r>
            <a:r>
              <a:rPr lang="fr-FR" altLang="fr-FR" sz="1000" dirty="0">
                <a:latin typeface="Hobo BT" panose="04040505020C02020802" pitchFamily="82" charset="0"/>
              </a:rPr>
              <a:t> </a:t>
            </a:r>
            <a:r>
              <a:rPr lang="fr-FR" altLang="fr-FR" sz="1000" dirty="0" err="1">
                <a:latin typeface="Hobo BT" panose="04040505020C02020802" pitchFamily="82" charset="0"/>
              </a:rPr>
              <a:t>cristatus</a:t>
            </a:r>
            <a:r>
              <a:rPr lang="fr-FR" altLang="fr-FR" sz="1000" dirty="0">
                <a:latin typeface="Hobo BT" panose="04040505020C02020802" pitchFamily="82" charset="0"/>
              </a:rPr>
              <a:t> : punaise de roue de la famille des </a:t>
            </a:r>
            <a:r>
              <a:rPr lang="fr-FR" altLang="fr-FR" sz="1000" dirty="0" err="1">
                <a:latin typeface="Hobo BT" panose="04040505020C02020802" pitchFamily="82" charset="0"/>
              </a:rPr>
              <a:t>Reduviidae</a:t>
            </a:r>
            <a:r>
              <a:rPr lang="fr-FR" altLang="fr-FR" sz="1000" dirty="0">
                <a:latin typeface="Hobo BT" panose="04040505020C02020802" pitchFamily="82" charset="0"/>
              </a:rPr>
              <a:t> - États-Unis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11000">
        <p14:rippl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1858</TotalTime>
  <Words>382</Words>
  <Application>Microsoft Office PowerPoint</Application>
  <PresentationFormat>Personnalisé</PresentationFormat>
  <Paragraphs>26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9" baseType="lpstr">
      <vt:lpstr>Calibri</vt:lpstr>
      <vt:lpstr>Arial</vt:lpstr>
      <vt:lpstr>Brush738 BT</vt:lpstr>
      <vt:lpstr>Hobo BT</vt:lpstr>
      <vt:lpstr>Andy</vt:lpstr>
      <vt:lpstr>Algerian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122</cp:revision>
  <dcterms:created xsi:type="dcterms:W3CDTF">2013-09-13T10:59:33Z</dcterms:created>
  <dcterms:modified xsi:type="dcterms:W3CDTF">2024-05-06T08:58:36Z</dcterms:modified>
</cp:coreProperties>
</file>