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72" r:id="rId4"/>
    <p:sldId id="266" r:id="rId5"/>
    <p:sldId id="267" r:id="rId6"/>
    <p:sldId id="268" r:id="rId7"/>
    <p:sldId id="263" r:id="rId8"/>
    <p:sldId id="278" r:id="rId9"/>
    <p:sldId id="264" r:id="rId10"/>
    <p:sldId id="279" r:id="rId11"/>
    <p:sldId id="271" r:id="rId12"/>
    <p:sldId id="277" r:id="rId13"/>
    <p:sldId id="269" r:id="rId14"/>
    <p:sldId id="273" r:id="rId15"/>
    <p:sldId id="280" r:id="rId16"/>
    <p:sldId id="259" r:id="rId17"/>
    <p:sldId id="258" r:id="rId18"/>
    <p:sldId id="274" r:id="rId19"/>
    <p:sldId id="276" r:id="rId20"/>
    <p:sldId id="261" r:id="rId21"/>
    <p:sldId id="262" r:id="rId22"/>
    <p:sldId id="265" r:id="rId23"/>
    <p:sldId id="257" r:id="rId24"/>
    <p:sldId id="275" r:id="rId25"/>
    <p:sldId id="281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60" y="3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06209E-9CBC-F658-9843-2AC540A412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8E755C1-1B10-7AAE-65C6-99E10A807A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77E9A4A-0A3F-27AE-2E61-112CC1FE12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C08D0-C72A-422D-B918-A88BBCAF59B8}" type="datetimeFigureOut">
              <a:rPr lang="fr-FR" smtClean="0"/>
              <a:t>14/08/2024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3A618B5-1C55-1E46-68A9-8B48E7F9BE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B4265D-04A8-87FD-CF1A-DEF7CD366B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F3FE4-A30D-4127-BDEB-16EB25A493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318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079A07-19DD-7335-B8C6-1E80A4BA04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7574DCB-9E37-F56A-E1DA-FC15DC48A0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FD720DB-F2E8-1AB9-275F-376FAF11F5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C08D0-C72A-422D-B918-A88BBCAF59B8}" type="datetimeFigureOut">
              <a:rPr lang="fr-FR" smtClean="0"/>
              <a:t>14/08/2024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B4ECDA4-A4C3-4BCF-8433-2E5F20D78C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8D631C-7BA0-363B-241A-76E82C8C56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F3FE4-A30D-4127-BDEB-16EB25A493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33093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759BC5-9E3D-7B61-A711-F8EA0DAA6E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61CE673-2AD2-5B34-01DB-AFB2739103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EF00FBE-BE03-DB73-DC06-56A7D4BFEF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C08D0-C72A-422D-B918-A88BBCAF59B8}" type="datetimeFigureOut">
              <a:rPr lang="fr-FR" smtClean="0"/>
              <a:t>14/08/2024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28F0E7E-6BD4-9C9D-07F7-30E108E12B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8776D80-4D03-D0B9-7990-CC39DA8352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F3FE4-A30D-4127-BDEB-16EB25A493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5067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263646-3A6E-2B16-B2C6-006E804A59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F7E7285-4D02-B8CF-F0D0-81890FEC3C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8733706-80FC-3AD7-0566-9DAB6CD602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B091BE8-8E4A-EAED-1898-8720763E64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C08D0-C72A-422D-B918-A88BBCAF59B8}" type="datetimeFigureOut">
              <a:rPr lang="fr-FR" smtClean="0"/>
              <a:t>14/08/2024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F04FB2E-F30D-4552-B837-B4EDF6BCD3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75A579A-E6FF-6B2D-23FA-289F4D7F8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F3FE4-A30D-4127-BDEB-16EB25A493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08983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9A84FC-15D5-C186-B137-35D76AF748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A0E25F5-635A-C240-7CD1-0C4217EFE5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7D674B8-118A-96E4-C94A-50E92AC241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F51404D-1077-9418-FEEC-EE697D2520D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FFF692B-7455-C316-6EBF-B34A8DB0E37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9D846F87-6809-FB0F-920F-5682FCCBA6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C08D0-C72A-422D-B918-A88BBCAF59B8}" type="datetimeFigureOut">
              <a:rPr lang="fr-FR" smtClean="0"/>
              <a:t>14/08/2024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73A98DC5-8F6A-AA52-4D9F-0C7A90BEE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211BEA2-3779-DFD1-E0AB-18021FC9A2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F3FE4-A30D-4127-BDEB-16EB25A493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13652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51D03A-4C6A-8110-98E2-7937922803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4CAF512C-F894-DF9C-A315-C47810B86C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C08D0-C72A-422D-B918-A88BBCAF59B8}" type="datetimeFigureOut">
              <a:rPr lang="fr-FR" smtClean="0"/>
              <a:t>14/08/2024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37A7E81-32D9-8275-3E01-795C0E8ECC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DAB6167-56F1-9223-CF3E-A424A42638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F3FE4-A30D-4127-BDEB-16EB25A493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9328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9541338-F0BB-F683-19C7-A491BF72E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C08D0-C72A-422D-B918-A88BBCAF59B8}" type="datetimeFigureOut">
              <a:rPr lang="fr-FR" smtClean="0"/>
              <a:t>14/08/2024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FDA44B4C-AFE5-02FB-3C80-E341BD1CF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46C23ED-5EA0-D8F1-988D-5845F99B91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F3FE4-A30D-4127-BDEB-16EB25A493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36952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3C24B4-3B93-2DBD-C64A-FD13C8EB22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94C2BC-56A6-9A8E-B216-3843AC6457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693AA23-1F07-7D76-3A5A-04284FEDF5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EBD8AA-319E-0C0B-AD22-600649F76F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C08D0-C72A-422D-B918-A88BBCAF59B8}" type="datetimeFigureOut">
              <a:rPr lang="fr-FR" smtClean="0"/>
              <a:t>14/08/2024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74FDFAB-8B05-EA7A-89FE-A5CCBAEA04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D4CFC65-8B93-840B-6C60-67D3A3FB82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F3FE4-A30D-4127-BDEB-16EB25A493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76294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CB4F65-6125-D05B-69B0-4C731CB83C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83EB007-0B24-8840-B9B5-4E31FE94A31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B2640C4-955E-EE88-4356-53C5683540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D34D277-6596-D7F5-B239-D4CE07929A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C08D0-C72A-422D-B918-A88BBCAF59B8}" type="datetimeFigureOut">
              <a:rPr lang="fr-FR" smtClean="0"/>
              <a:t>14/08/2024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B9890C5-41A7-44B7-1623-A108FD2A83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9407AF1-19F7-F272-8F55-2E869B0650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F3FE4-A30D-4127-BDEB-16EB25A493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48809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F15D48-369A-8340-33B1-5C43774A0B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F26D66B-126F-9C00-D966-B5AA287BF5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4F52AA8-4A28-6662-B1E1-631974AC1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C08D0-C72A-422D-B918-A88BBCAF59B8}" type="datetimeFigureOut">
              <a:rPr lang="fr-FR" smtClean="0"/>
              <a:t>14/08/2024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1A4BF26-23D4-8B8B-4B2B-15554A8D70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5F30E92-97FD-D648-89F4-5FE616D880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F3FE4-A30D-4127-BDEB-16EB25A493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2060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3031BAF-D5E6-A2BF-29B9-DA67B265DD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256BAEE-3AFA-0946-593F-234124C1B5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12E9E6-C62A-D9CC-BCF8-50ADD937D8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C08D0-C72A-422D-B918-A88BBCAF59B8}" type="datetimeFigureOut">
              <a:rPr lang="fr-FR" smtClean="0"/>
              <a:t>14/08/2024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1009836-BB09-97E2-5019-33048E2D8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91331FC-8F61-366B-0106-373CF99F7B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F3FE4-A30D-4127-BDEB-16EB25A493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19185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3A2288C-319C-477A-91C7-BA163D3778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CF8499B-2245-DAF4-AFD6-B57E39BC2C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D3F673C-AA54-8526-C6A4-E3A673E913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1C08D0-C72A-422D-B918-A88BBCAF59B8}" type="datetimeFigureOut">
              <a:rPr lang="fr-FR" smtClean="0"/>
              <a:t>14/08/2024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5C980F4-D200-BE7A-0B3B-0B2D32858B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3BAB9C3-02E7-F5D1-4E04-C15F7994C2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FF3FE4-A30D-4127-BDEB-16EB25A493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6546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378EE2D5-0739-952E-B86A-162AA68EE2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2062" y="1004579"/>
            <a:ext cx="7620000" cy="5076825"/>
          </a:xfrm>
          <a:prstGeom prst="rect">
            <a:avLst/>
          </a:prstGeom>
          <a:ln w="3175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90DF901-DDA7-399E-275D-B61E3AF89452}"/>
              </a:ext>
            </a:extLst>
          </p:cNvPr>
          <p:cNvSpPr/>
          <p:nvPr/>
        </p:nvSpPr>
        <p:spPr>
          <a:xfrm>
            <a:off x="1742562" y="776596"/>
            <a:ext cx="4712026" cy="173933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COTIGNAC</a:t>
            </a:r>
          </a:p>
          <a:p>
            <a:pPr algn="ctr"/>
            <a:r>
              <a:rPr lang="fr-FR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en Provence</a:t>
            </a:r>
            <a:endParaRPr lang="fr-FR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241574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  <p:sndAc>
          <p:stSnd loop="1">
            <p:snd r:embed="rId2" name="Christian Morin - Stranger in the House (La Chance aux Chansons).wav"/>
          </p:stSnd>
        </p:sndAc>
      </p:transition>
    </mc:Choice>
    <mc:Fallback xmlns="">
      <p:transition spd="slow" advClick="0" advTm="8000">
        <p:fade/>
        <p:sndAc>
          <p:stSnd loop="1">
            <p:snd r:embed="rId4" name="Christian Morin - Stranger in the House (La Chance aux Chansons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A377F1D-6ACC-4C18-C7F5-6FCAC8962B2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13593" y="535781"/>
            <a:ext cx="9364813" cy="5786437"/>
          </a:xfrm>
          <a:prstGeom prst="rect">
            <a:avLst/>
          </a:prstGeom>
          <a:ln w="285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8891192-C741-D1E1-86A9-01939713341F}"/>
              </a:ext>
            </a:extLst>
          </p:cNvPr>
          <p:cNvSpPr txBox="1"/>
          <p:nvPr/>
        </p:nvSpPr>
        <p:spPr>
          <a:xfrm>
            <a:off x="1567197" y="6396335"/>
            <a:ext cx="96717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Cours Gambette – COTIGNAC  terrasses de cafés et Marché (le mardi)</a:t>
            </a:r>
          </a:p>
        </p:txBody>
      </p:sp>
    </p:spTree>
    <p:extLst>
      <p:ext uri="{BB962C8B-B14F-4D97-AF65-F5344CB8AC3E}">
        <p14:creationId xmlns:p14="http://schemas.microsoft.com/office/powerpoint/2010/main" val="1049901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A4900FB-5D91-F1C4-048F-BE0BF99C59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1909" y="890587"/>
            <a:ext cx="7620000" cy="5076825"/>
          </a:xfrm>
          <a:prstGeom prst="rect">
            <a:avLst/>
          </a:prstGeom>
          <a:ln w="3175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B976BC0-700E-F2B9-0905-004B49394D39}"/>
              </a:ext>
            </a:extLst>
          </p:cNvPr>
          <p:cNvSpPr txBox="1"/>
          <p:nvPr/>
        </p:nvSpPr>
        <p:spPr>
          <a:xfrm>
            <a:off x="3692413" y="5967412"/>
            <a:ext cx="6829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COTIGNAC   les grottes dans la falaise</a:t>
            </a:r>
          </a:p>
        </p:txBody>
      </p:sp>
    </p:spTree>
    <p:extLst>
      <p:ext uri="{BB962C8B-B14F-4D97-AF65-F5344CB8AC3E}">
        <p14:creationId xmlns:p14="http://schemas.microsoft.com/office/powerpoint/2010/main" val="10892813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BCF577C-A9EC-0DC0-E741-572CDE229E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  <a:ln w="3175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CA3C22C-2778-A610-E0B2-DA1D2AE571FC}"/>
              </a:ext>
            </a:extLst>
          </p:cNvPr>
          <p:cNvSpPr txBox="1"/>
          <p:nvPr/>
        </p:nvSpPr>
        <p:spPr>
          <a:xfrm>
            <a:off x="4863586" y="5967412"/>
            <a:ext cx="2686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Eglise de COTIGNAC</a:t>
            </a:r>
          </a:p>
        </p:txBody>
      </p:sp>
    </p:spTree>
    <p:extLst>
      <p:ext uri="{BB962C8B-B14F-4D97-AF65-F5344CB8AC3E}">
        <p14:creationId xmlns:p14="http://schemas.microsoft.com/office/powerpoint/2010/main" val="11654200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B795E24-D0F0-ED7B-9091-6143BA507C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ln w="3175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1860AB7-33CD-FCEE-08F8-373DF03EB068}"/>
              </a:ext>
            </a:extLst>
          </p:cNvPr>
          <p:cNvSpPr txBox="1"/>
          <p:nvPr/>
        </p:nvSpPr>
        <p:spPr>
          <a:xfrm>
            <a:off x="3960053" y="6286500"/>
            <a:ext cx="61627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COTIGNAC Centre-Ville -  la mairie</a:t>
            </a:r>
          </a:p>
        </p:txBody>
      </p:sp>
    </p:spTree>
    <p:extLst>
      <p:ext uri="{BB962C8B-B14F-4D97-AF65-F5344CB8AC3E}">
        <p14:creationId xmlns:p14="http://schemas.microsoft.com/office/powerpoint/2010/main" val="2374950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51A6111-1CAE-A7B7-B3AB-50F17C609E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7913" y="347344"/>
            <a:ext cx="4064000" cy="5420360"/>
          </a:xfrm>
          <a:prstGeom prst="rect">
            <a:avLst/>
          </a:prstGeom>
          <a:ln w="3175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02863A3-F8E7-57A3-AC85-A1602943C70E}"/>
              </a:ext>
            </a:extLst>
          </p:cNvPr>
          <p:cNvSpPr txBox="1"/>
          <p:nvPr/>
        </p:nvSpPr>
        <p:spPr>
          <a:xfrm>
            <a:off x="980873" y="5824498"/>
            <a:ext cx="51151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COTIGNAC Fontaine des 4 saisons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97D5AAA1-119C-6D84-9B1F-6FBC5329141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48361" y="829246"/>
            <a:ext cx="5350267" cy="3571303"/>
          </a:xfrm>
          <a:prstGeom prst="rect">
            <a:avLst/>
          </a:prstGeom>
          <a:ln w="3175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5A5EA06-A5DB-61D9-7B16-31D8478DB315}"/>
              </a:ext>
            </a:extLst>
          </p:cNvPr>
          <p:cNvSpPr txBox="1"/>
          <p:nvPr/>
        </p:nvSpPr>
        <p:spPr>
          <a:xfrm>
            <a:off x="6096000" y="4428946"/>
            <a:ext cx="56073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Tours et ruines du château sur le rocher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136F8EE6-D9B6-3146-D580-4634AE777C42}"/>
              </a:ext>
            </a:extLst>
          </p:cNvPr>
          <p:cNvSpPr txBox="1"/>
          <p:nvPr/>
        </p:nvSpPr>
        <p:spPr>
          <a:xfrm>
            <a:off x="5644550" y="4919008"/>
            <a:ext cx="595788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Village à l’ombre d’une falaise de Tuf (80m de haut)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abritant des habitations troglodytes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Oliviers, Fontaines, maison colorée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Nommé plus beau village de France en 2022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4405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8234794-A6C9-3D5C-740E-5EA731CE64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4560" y="824484"/>
            <a:ext cx="7802880" cy="5209032"/>
          </a:xfrm>
          <a:prstGeom prst="rect">
            <a:avLst/>
          </a:prstGeom>
          <a:ln w="3175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5D202BE-1F52-FEDA-647A-DADDA022E127}"/>
              </a:ext>
            </a:extLst>
          </p:cNvPr>
          <p:cNvSpPr txBox="1"/>
          <p:nvPr/>
        </p:nvSpPr>
        <p:spPr>
          <a:xfrm>
            <a:off x="4494727" y="6155095"/>
            <a:ext cx="51006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Montée caladée de COTIGNAC</a:t>
            </a:r>
          </a:p>
        </p:txBody>
      </p:sp>
    </p:spTree>
    <p:extLst>
      <p:ext uri="{BB962C8B-B14F-4D97-AF65-F5344CB8AC3E}">
        <p14:creationId xmlns:p14="http://schemas.microsoft.com/office/powerpoint/2010/main" val="33085639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0941087-D087-4385-2B1B-DC2FCBF5E2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1498645"/>
            <a:ext cx="9753600" cy="3462338"/>
          </a:xfrm>
          <a:prstGeom prst="rect">
            <a:avLst/>
          </a:prstGeom>
          <a:ln w="285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7E18A8D-033E-2715-B4B0-EC859D565831}"/>
              </a:ext>
            </a:extLst>
          </p:cNvPr>
          <p:cNvSpPr txBox="1"/>
          <p:nvPr/>
        </p:nvSpPr>
        <p:spPr>
          <a:xfrm>
            <a:off x="1002340" y="4960983"/>
            <a:ext cx="105757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Parvis de Notre Dame des Grâces – COTIGNAC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au milieu des arbres – Sanctuaire accueillant les pèlerins depuis des siècles</a:t>
            </a:r>
          </a:p>
        </p:txBody>
      </p:sp>
    </p:spTree>
    <p:extLst>
      <p:ext uri="{BB962C8B-B14F-4D97-AF65-F5344CB8AC3E}">
        <p14:creationId xmlns:p14="http://schemas.microsoft.com/office/powerpoint/2010/main" val="28991831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0C50C81-8827-EC47-ABEB-B334DFCDC8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2038" y="257174"/>
            <a:ext cx="3524250" cy="5286375"/>
          </a:xfrm>
          <a:prstGeom prst="rect">
            <a:avLst/>
          </a:prstGeom>
          <a:ln w="285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6B1231-18F2-29D4-FED7-3662820142C5}"/>
              </a:ext>
            </a:extLst>
          </p:cNvPr>
          <p:cNvSpPr txBox="1"/>
          <p:nvPr/>
        </p:nvSpPr>
        <p:spPr>
          <a:xfrm>
            <a:off x="1813272" y="5610432"/>
            <a:ext cx="63261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Chœur de Notre Dame des Grâces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         COTIGNAC   et  Autel de la Vierge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9834785F-FF56-5CBC-BEE0-E9086BFD32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97559" y="986615"/>
            <a:ext cx="3714750" cy="5572125"/>
          </a:xfrm>
          <a:prstGeom prst="rect">
            <a:avLst/>
          </a:prstGeom>
          <a:ln w="285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23261361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F91D14D-2603-9666-0D15-EABC115EA0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5125" y="1304925"/>
            <a:ext cx="6381750" cy="4248150"/>
          </a:xfrm>
          <a:prstGeom prst="rect">
            <a:avLst/>
          </a:prstGeom>
          <a:ln w="3175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2B839F1E-9717-651B-7DF2-83D16875FE6B}"/>
              </a:ext>
            </a:extLst>
          </p:cNvPr>
          <p:cNvSpPr txBox="1"/>
          <p:nvPr/>
        </p:nvSpPr>
        <p:spPr>
          <a:xfrm>
            <a:off x="2674780" y="5681864"/>
            <a:ext cx="88260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Havre de paix et de spiritualité, tenu par des moniales</a:t>
            </a:r>
          </a:p>
        </p:txBody>
      </p:sp>
    </p:spTree>
    <p:extLst>
      <p:ext uri="{BB962C8B-B14F-4D97-AF65-F5344CB8AC3E}">
        <p14:creationId xmlns:p14="http://schemas.microsoft.com/office/powerpoint/2010/main" val="7664398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A7002C9-9F51-28FD-FDEE-90C23217AF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1516" y="571500"/>
            <a:ext cx="7620000" cy="5715000"/>
          </a:xfrm>
          <a:prstGeom prst="rect">
            <a:avLst/>
          </a:prstGeom>
          <a:ln w="285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4BF2C06-0DE6-4502-57C6-12AE23A836A7}"/>
              </a:ext>
            </a:extLst>
          </p:cNvPr>
          <p:cNvSpPr txBox="1"/>
          <p:nvPr/>
        </p:nvSpPr>
        <p:spPr>
          <a:xfrm>
            <a:off x="296214" y="3197180"/>
            <a:ext cx="29146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Fronton du Monastère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Saint Joseph du Bessillon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97562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>
            <a:extLst>
              <a:ext uri="{FF2B5EF4-FFF2-40B4-BE49-F238E27FC236}">
                <a16:creationId xmlns:a16="http://schemas.microsoft.com/office/drawing/2014/main" id="{B91DAAEF-87CF-3D5A-942D-24C587C7A5F9}"/>
              </a:ext>
            </a:extLst>
          </p:cNvPr>
          <p:cNvSpPr txBox="1"/>
          <p:nvPr/>
        </p:nvSpPr>
        <p:spPr>
          <a:xfrm>
            <a:off x="9900902" y="3429000"/>
            <a:ext cx="2743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Façade du Monastère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Saint Joseph</a:t>
            </a:r>
            <a:endParaRPr lang="fr-FR" b="1" dirty="0">
              <a:solidFill>
                <a:srgbClr val="FFFF00"/>
              </a:solidFill>
            </a:endParaRP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12BDE2F2-8F36-7EED-5E5D-CCA610C1AB2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3637" y="987425"/>
            <a:ext cx="7324725" cy="4883150"/>
          </a:xfrm>
          <a:prstGeom prst="rect">
            <a:avLst/>
          </a:prstGeom>
          <a:ln w="285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16066239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65972D9-0215-56C0-D763-5ABBA33D8C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3310" y="189309"/>
            <a:ext cx="8639175" cy="6479381"/>
          </a:xfrm>
          <a:prstGeom prst="rect">
            <a:avLst/>
          </a:prstGeom>
          <a:ln w="285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5CF20C6-1B22-D118-3FDE-C55A2618F3C0}"/>
              </a:ext>
            </a:extLst>
          </p:cNvPr>
          <p:cNvSpPr txBox="1"/>
          <p:nvPr/>
        </p:nvSpPr>
        <p:spPr>
          <a:xfrm>
            <a:off x="183926" y="2444370"/>
            <a:ext cx="237172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Monastère Saint Joseph  COTIGNAC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la source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statue de St Joseph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et vue générale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2815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22A8E8F-0E33-7812-3FE8-D687687BE4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2389" y="0"/>
            <a:ext cx="4947221" cy="6586537"/>
          </a:xfrm>
          <a:prstGeom prst="rect">
            <a:avLst/>
          </a:prstGeom>
          <a:ln w="3175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A2C4DCE-1408-371A-B197-2B62E0B48D90}"/>
              </a:ext>
            </a:extLst>
          </p:cNvPr>
          <p:cNvSpPr txBox="1"/>
          <p:nvPr/>
        </p:nvSpPr>
        <p:spPr>
          <a:xfrm>
            <a:off x="8655469" y="3429000"/>
            <a:ext cx="34432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Intérieur Chapelle du Monastère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Saint Joseph</a:t>
            </a:r>
          </a:p>
        </p:txBody>
      </p:sp>
    </p:spTree>
    <p:extLst>
      <p:ext uri="{BB962C8B-B14F-4D97-AF65-F5344CB8AC3E}">
        <p14:creationId xmlns:p14="http://schemas.microsoft.com/office/powerpoint/2010/main" val="2056006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7EE3200-48E8-8336-42B2-15240524F6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3381" y="291108"/>
            <a:ext cx="8367712" cy="6275784"/>
          </a:xfrm>
          <a:prstGeom prst="rect">
            <a:avLst/>
          </a:prstGeom>
          <a:ln w="3175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0829ACF-8FA0-B71F-8FAA-CBA1E8240B66}"/>
              </a:ext>
            </a:extLst>
          </p:cNvPr>
          <p:cNvSpPr txBox="1"/>
          <p:nvPr/>
        </p:nvSpPr>
        <p:spPr>
          <a:xfrm>
            <a:off x="872141" y="3977035"/>
            <a:ext cx="23288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SILLANS la Cascade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Mairie</a:t>
            </a:r>
            <a:endParaRPr lang="fr-FR" b="1" dirty="0">
              <a:solidFill>
                <a:srgbClr val="FFFF00"/>
              </a:solidFill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1FB36EED-572A-4C6B-7EA4-9CA6590FC101}"/>
              </a:ext>
            </a:extLst>
          </p:cNvPr>
          <p:cNvSpPr txBox="1"/>
          <p:nvPr/>
        </p:nvSpPr>
        <p:spPr>
          <a:xfrm>
            <a:off x="0" y="1926322"/>
            <a:ext cx="2743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LES LOCALITES ET SITES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       PROCHES…</a:t>
            </a:r>
          </a:p>
        </p:txBody>
      </p:sp>
    </p:spTree>
    <p:extLst>
      <p:ext uri="{BB962C8B-B14F-4D97-AF65-F5344CB8AC3E}">
        <p14:creationId xmlns:p14="http://schemas.microsoft.com/office/powerpoint/2010/main" val="20881288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8874D8B-31EE-E9B8-32C4-A858A9A1BD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653" y="338268"/>
            <a:ext cx="5169353" cy="3444083"/>
          </a:xfrm>
          <a:prstGeom prst="rect">
            <a:avLst/>
          </a:prstGeom>
          <a:ln w="285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730553-1741-24AA-C004-2143513C9313}"/>
              </a:ext>
            </a:extLst>
          </p:cNvPr>
          <p:cNvSpPr txBox="1"/>
          <p:nvPr/>
        </p:nvSpPr>
        <p:spPr>
          <a:xfrm>
            <a:off x="855260" y="3782351"/>
            <a:ext cx="4914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SILLANS la Cascade   - le Château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F0E61BB6-A2DA-B5EC-52BC-4A355E33DD7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29313" y="2426732"/>
            <a:ext cx="5765044" cy="4114800"/>
          </a:xfrm>
          <a:prstGeom prst="rect">
            <a:avLst/>
          </a:prstGeom>
          <a:ln w="3175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78E54CB-E28A-3889-5071-CB692CB74357}"/>
              </a:ext>
            </a:extLst>
          </p:cNvPr>
          <p:cNvSpPr txBox="1"/>
          <p:nvPr/>
        </p:nvSpPr>
        <p:spPr>
          <a:xfrm>
            <a:off x="7400925" y="1885950"/>
            <a:ext cx="26717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Site de la Cascade</a:t>
            </a:r>
          </a:p>
        </p:txBody>
      </p:sp>
    </p:spTree>
    <p:extLst>
      <p:ext uri="{BB962C8B-B14F-4D97-AF65-F5344CB8AC3E}">
        <p14:creationId xmlns:p14="http://schemas.microsoft.com/office/powerpoint/2010/main" val="5563195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3CB296C-31DB-0470-C0C9-E890BCD8FE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4577" y="192881"/>
            <a:ext cx="8629649" cy="6472237"/>
          </a:xfrm>
          <a:prstGeom prst="rect">
            <a:avLst/>
          </a:prstGeom>
          <a:ln w="3175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236DD7-BDD1-FFE4-0696-12C47B274BB6}"/>
              </a:ext>
            </a:extLst>
          </p:cNvPr>
          <p:cNvSpPr txBox="1"/>
          <p:nvPr/>
        </p:nvSpPr>
        <p:spPr>
          <a:xfrm>
            <a:off x="393208" y="3753789"/>
            <a:ext cx="25003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TOURTOUR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Fontaine de la Place des ormeaux</a:t>
            </a:r>
          </a:p>
        </p:txBody>
      </p:sp>
    </p:spTree>
    <p:extLst>
      <p:ext uri="{BB962C8B-B14F-4D97-AF65-F5344CB8AC3E}">
        <p14:creationId xmlns:p14="http://schemas.microsoft.com/office/powerpoint/2010/main" val="34492955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F8AA241-8B41-6718-C0F5-8B6AB2F14DC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6974" y="1006625"/>
            <a:ext cx="7258052" cy="4844749"/>
          </a:xfrm>
          <a:prstGeom prst="rect">
            <a:avLst/>
          </a:prstGeom>
          <a:ln w="3175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C46872-A638-5939-D77C-2E40445685AC}"/>
              </a:ext>
            </a:extLst>
          </p:cNvPr>
          <p:cNvSpPr txBox="1"/>
          <p:nvPr/>
        </p:nvSpPr>
        <p:spPr>
          <a:xfrm>
            <a:off x="3186716" y="5889332"/>
            <a:ext cx="76444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Mairie – Château Raphélis  -  TOURTOUR</a:t>
            </a:r>
          </a:p>
        </p:txBody>
      </p:sp>
    </p:spTree>
    <p:extLst>
      <p:ext uri="{BB962C8B-B14F-4D97-AF65-F5344CB8AC3E}">
        <p14:creationId xmlns:p14="http://schemas.microsoft.com/office/powerpoint/2010/main" val="39643866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4D03498-2D88-296C-AB23-28E1764463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199" y="504825"/>
            <a:ext cx="9753600" cy="5848350"/>
          </a:xfrm>
          <a:prstGeom prst="rect">
            <a:avLst/>
          </a:prstGeom>
          <a:ln w="3175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0C6CC78-4DFE-DA54-0811-B741C79F66E1}"/>
              </a:ext>
            </a:extLst>
          </p:cNvPr>
          <p:cNvSpPr txBox="1"/>
          <p:nvPr/>
        </p:nvSpPr>
        <p:spPr>
          <a:xfrm>
            <a:off x="2531268" y="6396335"/>
            <a:ext cx="7129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TOURTOUR  le moulin à huile et, la meule de pierre</a:t>
            </a:r>
          </a:p>
        </p:txBody>
      </p:sp>
    </p:spTree>
    <p:extLst>
      <p:ext uri="{BB962C8B-B14F-4D97-AF65-F5344CB8AC3E}">
        <p14:creationId xmlns:p14="http://schemas.microsoft.com/office/powerpoint/2010/main" val="20789903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9CE0F35-3478-ECF9-3853-E3810050B0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885825"/>
            <a:ext cx="7620000" cy="5086350"/>
          </a:xfrm>
          <a:prstGeom prst="rect">
            <a:avLst/>
          </a:prstGeom>
          <a:ln w="285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7A0CD5-1981-3E73-8DE1-0412F8CAF687}"/>
              </a:ext>
            </a:extLst>
          </p:cNvPr>
          <p:cNvSpPr txBox="1"/>
          <p:nvPr/>
        </p:nvSpPr>
        <p:spPr>
          <a:xfrm>
            <a:off x="2601332" y="5972175"/>
            <a:ext cx="8693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BAUDUEN  village du Verdon au bord du lac Sainte Croix</a:t>
            </a:r>
          </a:p>
        </p:txBody>
      </p:sp>
    </p:spTree>
    <p:extLst>
      <p:ext uri="{BB962C8B-B14F-4D97-AF65-F5344CB8AC3E}">
        <p14:creationId xmlns:p14="http://schemas.microsoft.com/office/powerpoint/2010/main" val="41850988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8B0E413-4E3A-FF62-6E07-B380B42EE1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103" y="1395412"/>
            <a:ext cx="11219793" cy="4067175"/>
          </a:xfrm>
          <a:prstGeom prst="rect">
            <a:avLst/>
          </a:prstGeom>
          <a:ln w="285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E2A466-6022-F411-80BF-B66CE980C12F}"/>
              </a:ext>
            </a:extLst>
          </p:cNvPr>
          <p:cNvSpPr txBox="1"/>
          <p:nvPr/>
        </p:nvSpPr>
        <p:spPr>
          <a:xfrm>
            <a:off x="3786590" y="5462587"/>
            <a:ext cx="59112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BAUDUEN Village provençal du Verdon</a:t>
            </a:r>
          </a:p>
        </p:txBody>
      </p:sp>
    </p:spTree>
    <p:extLst>
      <p:ext uri="{BB962C8B-B14F-4D97-AF65-F5344CB8AC3E}">
        <p14:creationId xmlns:p14="http://schemas.microsoft.com/office/powerpoint/2010/main" val="41321861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5C79409-9EEB-90D5-F8C0-9C7CEC2151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1785" y="1208129"/>
            <a:ext cx="6315273" cy="4441742"/>
          </a:xfrm>
          <a:prstGeom prst="rect">
            <a:avLst/>
          </a:prstGeom>
          <a:ln w="3175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A7F62FA-2DFF-9446-3470-21CCF3080A03}"/>
              </a:ext>
            </a:extLst>
          </p:cNvPr>
          <p:cNvSpPr txBox="1"/>
          <p:nvPr/>
        </p:nvSpPr>
        <p:spPr>
          <a:xfrm>
            <a:off x="3025730" y="5649871"/>
            <a:ext cx="71228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CORRENS  au bord de l’eau – Vins réputés</a:t>
            </a:r>
          </a:p>
        </p:txBody>
      </p:sp>
    </p:spTree>
    <p:extLst>
      <p:ext uri="{BB962C8B-B14F-4D97-AF65-F5344CB8AC3E}">
        <p14:creationId xmlns:p14="http://schemas.microsoft.com/office/powerpoint/2010/main" val="30435478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4031B4C5-9DD1-90A8-E0C4-A92D14800B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1987" y="269676"/>
            <a:ext cx="8424862" cy="6318647"/>
          </a:xfrm>
          <a:prstGeom prst="rect">
            <a:avLst/>
          </a:prstGeom>
          <a:ln w="3175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0DDE7E5-6A52-323E-F638-6E5699A3B940}"/>
              </a:ext>
            </a:extLst>
          </p:cNvPr>
          <p:cNvSpPr txBox="1"/>
          <p:nvPr/>
        </p:nvSpPr>
        <p:spPr>
          <a:xfrm>
            <a:off x="10015638" y="3012652"/>
            <a:ext cx="190023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AUPS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grand marché de la Truffe</a:t>
            </a:r>
          </a:p>
        </p:txBody>
      </p:sp>
    </p:spTree>
    <p:extLst>
      <p:ext uri="{BB962C8B-B14F-4D97-AF65-F5344CB8AC3E}">
        <p14:creationId xmlns:p14="http://schemas.microsoft.com/office/powerpoint/2010/main" val="21390820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CB31FD6-9DC2-A4C2-3ABD-BE1A79B58E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8077" y="371475"/>
            <a:ext cx="5064061" cy="3657600"/>
          </a:xfrm>
          <a:prstGeom prst="rect">
            <a:avLst/>
          </a:prstGeom>
          <a:ln w="3175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497CB6-5638-8865-8AEE-1B51B4347C5B}"/>
              </a:ext>
            </a:extLst>
          </p:cNvPr>
          <p:cNvSpPr txBox="1"/>
          <p:nvPr/>
        </p:nvSpPr>
        <p:spPr>
          <a:xfrm>
            <a:off x="1144610" y="4143160"/>
            <a:ext cx="46434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Vallon SOURN  au milieu des vignes et oliviers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site de baignade et escalade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B60EE6A2-C250-2712-1B9B-57E8C76C09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2490103"/>
            <a:ext cx="5238750" cy="3924300"/>
          </a:xfrm>
          <a:prstGeom prst="rect">
            <a:avLst/>
          </a:prstGeom>
          <a:ln w="3175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8508794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96E45E6-2BEB-E329-A620-6B1A5DD54A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0058" y="335756"/>
            <a:ext cx="5624079" cy="6186487"/>
          </a:xfrm>
          <a:prstGeom prst="rect">
            <a:avLst/>
          </a:prstGeom>
          <a:ln w="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0D114B1-E090-1942-DE7F-83229B4838F3}"/>
              </a:ext>
            </a:extLst>
          </p:cNvPr>
          <p:cNvSpPr txBox="1"/>
          <p:nvPr/>
        </p:nvSpPr>
        <p:spPr>
          <a:xfrm>
            <a:off x="4609026" y="6060578"/>
            <a:ext cx="40719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Blason de COTIGNAC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BF59498-921E-5402-0AEA-CDA021980FF5}"/>
              </a:ext>
            </a:extLst>
          </p:cNvPr>
          <p:cNvSpPr txBox="1"/>
          <p:nvPr/>
        </p:nvSpPr>
        <p:spPr>
          <a:xfrm>
            <a:off x="7173532" y="476518"/>
            <a:ext cx="47909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Présenté La Commune De Cotignac En Provence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3AD7F0AF-853F-B252-9B27-72F3F854609B}"/>
              </a:ext>
            </a:extLst>
          </p:cNvPr>
          <p:cNvSpPr txBox="1"/>
          <p:nvPr/>
        </p:nvSpPr>
        <p:spPr>
          <a:xfrm>
            <a:off x="7173532" y="1854558"/>
            <a:ext cx="44303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Avec La Complicité De </a:t>
            </a:r>
            <a:r>
              <a:rPr lang="fr-FR" sz="2400" b="1" dirty="0" err="1">
                <a:solidFill>
                  <a:srgbClr val="FFFF00"/>
                </a:solidFill>
              </a:rPr>
              <a:t>JackDidier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08BDA1-4D5C-B47A-97F8-726042E8F5E4}"/>
              </a:ext>
            </a:extLst>
          </p:cNvPr>
          <p:cNvSpPr txBox="1"/>
          <p:nvPr/>
        </p:nvSpPr>
        <p:spPr>
          <a:xfrm>
            <a:off x="7276563" y="2863266"/>
            <a:ext cx="43273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A0F4C182-8CD4-0867-8945-C3C6EC692409}"/>
              </a:ext>
            </a:extLst>
          </p:cNvPr>
          <p:cNvSpPr txBox="1"/>
          <p:nvPr/>
        </p:nvSpPr>
        <p:spPr>
          <a:xfrm>
            <a:off x="7547020" y="3871974"/>
            <a:ext cx="39544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AEFA510B-1609-9E27-3E20-CDB706E0F164}"/>
              </a:ext>
            </a:extLst>
          </p:cNvPr>
          <p:cNvSpPr txBox="1"/>
          <p:nvPr/>
        </p:nvSpPr>
        <p:spPr>
          <a:xfrm>
            <a:off x="8610815" y="4880682"/>
            <a:ext cx="32197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9753444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279</Words>
  <Application>Microsoft Office PowerPoint</Application>
  <PresentationFormat>Grand écran</PresentationFormat>
  <Paragraphs>54</Paragraphs>
  <Slides>25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2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10</cp:revision>
  <dcterms:created xsi:type="dcterms:W3CDTF">2024-08-13T14:18:43Z</dcterms:created>
  <dcterms:modified xsi:type="dcterms:W3CDTF">2024-08-14T05:31:53Z</dcterms:modified>
</cp:coreProperties>
</file>