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C16D3C-3F7F-46F5-8D7E-7F69AACA2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921432-9900-4282-E6BF-0D9792D5F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B46C6E-C4BF-C382-9392-2B1F12058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38AADE-1FF9-FD01-D293-C39319A86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269ED4-102D-32EF-FDCB-8FCD13ABB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61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DA247-2339-194C-B128-89A3C7837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EC8746-E65E-DAF7-EF45-2E8EC3DDD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C159F5-9E38-D66C-D32B-E7CCC64F1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A152AF-BCBD-8039-53AE-E7566454E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44C8B2-DD55-036D-86F0-5501BF3AA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763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11D1ED-9A70-9296-F70C-DF2860763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8CE585-8E62-BE1A-19D4-997B84AB2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5B7557-CDB2-202A-5EDD-C1D995FAC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9B0277-0D32-7FF8-77F9-5BAD2B99E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9AA216-7072-E488-C990-B6C4BC059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398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B97B3-6EF9-06AB-8E52-D72E48946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3346B5-AFE2-C524-01A7-B3A0323495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91F4726-627B-9785-B133-268345025C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CE5CFE-0043-280A-8A56-2DC4D576F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DA8143-C56C-6A53-E866-981D9C805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7A79F4-3F39-7A08-7FC5-FC9E05ED5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526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AAF5F-37A0-54A9-A20E-DBC2EF8B5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BF629F-9281-8AD0-1068-A8C3BF89D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AF2AD3-8EA4-A17C-857D-E51800F1D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6D966A4-B619-ED9B-5686-E0E319681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095CA01-6446-C8E8-992F-3C6E471FFF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81CA3F0-BBC3-8DC9-9F55-894889EA2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1D6FA04-C97A-FD34-161C-7AE3162AE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06E3B92-F7D9-B9DC-F9B3-B8038FB1D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580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9FA5B8-DDF3-C779-B88B-FD6E106E7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BAC97FB-2E11-C9D7-0BF3-12AFD3669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03C52D0-C9AA-BCE6-321E-106D20162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5DF1BD-26CA-82F7-B7F1-3FC4E9D7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297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83852D-3C92-DFC3-5B69-0B9BF7046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CB6C88-0AD5-E543-456C-F6A49E9C7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7B3E06-EA0A-A5A4-BBB2-296D341F4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966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BBCE0-AA1F-6219-9459-51B693ED5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D26E55-8DA7-82E8-EC9B-7C122B59A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04DE61-B2C3-A64B-62B7-C3E84D78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C48E1D5-B840-A12B-4B2D-36FD3790A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D169D8-CE58-1989-8F35-1874F5597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1B3932-C826-0AA8-F411-5C58BB36C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88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DDAC7-8885-5350-9DBE-A820AFB0D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73831FB-A3AF-3465-0BBD-470E91E75E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6CFD45-72E5-748F-9C3B-3B5693D993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ACDE8F-F4BD-C4BC-EE60-BB79B5F2F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7F15D5-322D-0C6B-DC73-F30BCDEDA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12AC1C-0EDB-38D2-7717-4EEF00982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805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24378-F4A7-A57C-FA29-9348462E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A3E712-9C79-83E9-02AF-D58534026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8C872F-EC02-1875-1DD3-47180A4E2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77E92A-69BD-E635-2C5F-6E4DCC84D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3AAE4E-FA7C-A54E-397F-5A506176E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718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9DD7D4-4C59-AB38-CEBE-6F308F050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440D0B-7FB8-ACDF-0AD1-6336605C7D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FC7449-57E7-3700-75EB-B2144F12B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39F0B0-81F5-FC07-0DF6-48634045E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C109E4-7796-413E-6968-5AB4FE240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365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C439939-EF9D-A453-BB48-078A2953A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C75163-E126-0447-F598-B494FC70C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D2ED72-58BC-A5A5-510C-2F8D8B3ACB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0CC1BD-A6B0-4ECF-BD82-69FB56C54F60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C7D5E2-17EA-AC2F-B44D-B7EF541DF7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F2F211-0029-FB31-926A-AB25962656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5C2541-3EF4-4B19-BB7E-1F9ECD33A7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9248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rive, nature&#10;&#10;Description générée automatiquement">
            <a:extLst>
              <a:ext uri="{FF2B5EF4-FFF2-40B4-BE49-F238E27FC236}">
                <a16:creationId xmlns:a16="http://schemas.microsoft.com/office/drawing/2014/main" id="{5B44B9F4-E691-CD43-8221-92E09AB5D2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6FDA30-A6FF-DE21-5969-68F3129F6737}"/>
              </a:ext>
            </a:extLst>
          </p:cNvPr>
          <p:cNvSpPr txBox="1"/>
          <p:nvPr/>
        </p:nvSpPr>
        <p:spPr>
          <a:xfrm>
            <a:off x="2226832" y="699247"/>
            <a:ext cx="62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Bélize –Amérique Centrale</a:t>
            </a:r>
          </a:p>
        </p:txBody>
      </p:sp>
    </p:spTree>
    <p:extLst>
      <p:ext uri="{BB962C8B-B14F-4D97-AF65-F5344CB8AC3E}">
        <p14:creationId xmlns:p14="http://schemas.microsoft.com/office/powerpoint/2010/main" val="2624932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Christian Morin - Roses de Picardie - album   Les plus belles mélodies damour à la clarinette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Roses de Picardie - album   Les plus belles mélodies damour à la clarin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025B36F-F111-77D1-53CC-666E3CB92CCC}"/>
              </a:ext>
            </a:extLst>
          </p:cNvPr>
          <p:cNvSpPr txBox="1"/>
          <p:nvPr/>
        </p:nvSpPr>
        <p:spPr>
          <a:xfrm>
            <a:off x="216945" y="305068"/>
            <a:ext cx="11758109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Belize City est l'ancienne capitale du Bélize et la plus grande ville de ce pays d'Amérique centrale.</a:t>
            </a:r>
          </a:p>
          <a:p>
            <a:endParaRPr lang="fr-FR" sz="4000" b="1" dirty="0">
              <a:solidFill>
                <a:schemeClr val="bg1"/>
              </a:solidFill>
            </a:endParaRPr>
          </a:p>
          <a:p>
            <a:r>
              <a:rPr lang="fr-FR" sz="4000" b="1" dirty="0">
                <a:solidFill>
                  <a:schemeClr val="bg1"/>
                </a:solidFill>
              </a:rPr>
              <a:t>D'après le recensement de 2000, la ville aurait une population de 49 040 habitants ; les estimations officieuses placent ce total plus près des 60 000. La ville, fondée en tant que Belize Town au milieu du XVIIe siècle par des bûcherons britanniques, est située à l'embouchure du fleuve Belize, sur la côte Caraïbe.</a:t>
            </a:r>
          </a:p>
        </p:txBody>
      </p:sp>
    </p:spTree>
    <p:extLst>
      <p:ext uri="{BB962C8B-B14F-4D97-AF65-F5344CB8AC3E}">
        <p14:creationId xmlns:p14="http://schemas.microsoft.com/office/powerpoint/2010/main" val="3191769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vert, nature, Plateau continental, Étendue d’eau&#10;&#10;Description générée automatiquement">
            <a:extLst>
              <a:ext uri="{FF2B5EF4-FFF2-40B4-BE49-F238E27FC236}">
                <a16:creationId xmlns:a16="http://schemas.microsoft.com/office/drawing/2014/main" id="{A935AC31-691C-BEDC-AF07-63C37DE6CF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267" y="797411"/>
            <a:ext cx="7632000" cy="508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FDA74C-A026-6EC4-7745-A8FC326C194A}"/>
              </a:ext>
            </a:extLst>
          </p:cNvPr>
          <p:cNvSpPr txBox="1"/>
          <p:nvPr/>
        </p:nvSpPr>
        <p:spPr>
          <a:xfrm>
            <a:off x="5081195" y="5829756"/>
            <a:ext cx="7110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Lagon Bleu</a:t>
            </a:r>
          </a:p>
        </p:txBody>
      </p:sp>
    </p:spTree>
    <p:extLst>
      <p:ext uri="{BB962C8B-B14F-4D97-AF65-F5344CB8AC3E}">
        <p14:creationId xmlns:p14="http://schemas.microsoft.com/office/powerpoint/2010/main" val="216046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ge, palmier, eau&#10;&#10;Description générée automatiquement">
            <a:extLst>
              <a:ext uri="{FF2B5EF4-FFF2-40B4-BE49-F238E27FC236}">
                <a16:creationId xmlns:a16="http://schemas.microsoft.com/office/drawing/2014/main" id="{2F0B7B54-2B89-20C1-9C22-3E5D9E02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B2F8E-C6BF-1BA2-FC9A-53DFF9EEC0B4}"/>
              </a:ext>
            </a:extLst>
          </p:cNvPr>
          <p:cNvSpPr txBox="1"/>
          <p:nvPr/>
        </p:nvSpPr>
        <p:spPr>
          <a:xfrm>
            <a:off x="4917233" y="6153374"/>
            <a:ext cx="7274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San - Pétro</a:t>
            </a:r>
          </a:p>
        </p:txBody>
      </p:sp>
    </p:spTree>
    <p:extLst>
      <p:ext uri="{BB962C8B-B14F-4D97-AF65-F5344CB8AC3E}">
        <p14:creationId xmlns:p14="http://schemas.microsoft.com/office/powerpoint/2010/main" val="908135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D28A0F17-FDBF-F156-B011-567E8043E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E94397-8D26-7F4E-FA1C-05DD7B0A25C7}"/>
              </a:ext>
            </a:extLst>
          </p:cNvPr>
          <p:cNvSpPr txBox="1"/>
          <p:nvPr/>
        </p:nvSpPr>
        <p:spPr>
          <a:xfrm>
            <a:off x="4389120" y="5946074"/>
            <a:ext cx="7035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Traditionnelles</a:t>
            </a:r>
          </a:p>
        </p:txBody>
      </p:sp>
    </p:spTree>
    <p:extLst>
      <p:ext uri="{BB962C8B-B14F-4D97-AF65-F5344CB8AC3E}">
        <p14:creationId xmlns:p14="http://schemas.microsoft.com/office/powerpoint/2010/main" val="3574554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FC14EE9E-713B-FD21-233B-1A0ADF98E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4B6CB4-6A85-97B4-6822-452C34C5755B}"/>
              </a:ext>
            </a:extLst>
          </p:cNvPr>
          <p:cNvSpPr txBox="1"/>
          <p:nvPr/>
        </p:nvSpPr>
        <p:spPr>
          <a:xfrm>
            <a:off x="5968701" y="6148668"/>
            <a:ext cx="7304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</a:t>
            </a:r>
          </a:p>
        </p:txBody>
      </p:sp>
    </p:spTree>
    <p:extLst>
      <p:ext uri="{BB962C8B-B14F-4D97-AF65-F5344CB8AC3E}">
        <p14:creationId xmlns:p14="http://schemas.microsoft.com/office/powerpoint/2010/main" val="3342869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Nourriture locale, plein air, place de marché&#10;&#10;Description générée automatiquement">
            <a:extLst>
              <a:ext uri="{FF2B5EF4-FFF2-40B4-BE49-F238E27FC236}">
                <a16:creationId xmlns:a16="http://schemas.microsoft.com/office/drawing/2014/main" id="{98B8DE65-1B8D-D5F2-A272-8E39A4383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000" y="603000"/>
            <a:ext cx="8478000" cy="565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CDBE1B-BD8F-86D8-6B6A-56318822D65E}"/>
              </a:ext>
            </a:extLst>
          </p:cNvPr>
          <p:cNvSpPr txBox="1"/>
          <p:nvPr/>
        </p:nvSpPr>
        <p:spPr>
          <a:xfrm>
            <a:off x="4482791" y="6024167"/>
            <a:ext cx="766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Vente De Fruits Frais</a:t>
            </a:r>
          </a:p>
        </p:txBody>
      </p:sp>
    </p:spTree>
    <p:extLst>
      <p:ext uri="{BB962C8B-B14F-4D97-AF65-F5344CB8AC3E}">
        <p14:creationId xmlns:p14="http://schemas.microsoft.com/office/powerpoint/2010/main" val="3025338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roue&#10;&#10;Description générée automatiquement">
            <a:extLst>
              <a:ext uri="{FF2B5EF4-FFF2-40B4-BE49-F238E27FC236}">
                <a16:creationId xmlns:a16="http://schemas.microsoft.com/office/drawing/2014/main" id="{49B348A0-E06A-236F-4042-7CCCA7C79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514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arbre&#10;&#10;Description générée automatiquement">
            <a:extLst>
              <a:ext uri="{FF2B5EF4-FFF2-40B4-BE49-F238E27FC236}">
                <a16:creationId xmlns:a16="http://schemas.microsoft.com/office/drawing/2014/main" id="{1AD7B784-D792-CF0D-1A62-A8C39AAC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19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7753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lmier, ciel&#10;&#10;Description générée automatiquement">
            <a:extLst>
              <a:ext uri="{FF2B5EF4-FFF2-40B4-BE49-F238E27FC236}">
                <a16:creationId xmlns:a16="http://schemas.microsoft.com/office/drawing/2014/main" id="{534D5D11-9F28-5E4F-CD26-F60A1A42D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BE90B2-7358-F030-8B7D-051066BC505C}"/>
              </a:ext>
            </a:extLst>
          </p:cNvPr>
          <p:cNvSpPr txBox="1"/>
          <p:nvPr/>
        </p:nvSpPr>
        <p:spPr>
          <a:xfrm>
            <a:off x="4572000" y="6095534"/>
            <a:ext cx="568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Plage De San - Pédro</a:t>
            </a:r>
          </a:p>
        </p:txBody>
      </p:sp>
    </p:spTree>
    <p:extLst>
      <p:ext uri="{BB962C8B-B14F-4D97-AF65-F5344CB8AC3E}">
        <p14:creationId xmlns:p14="http://schemas.microsoft.com/office/powerpoint/2010/main" val="2424472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leu vert, eau&#10;&#10;Description générée automatiquement">
            <a:extLst>
              <a:ext uri="{FF2B5EF4-FFF2-40B4-BE49-F238E27FC236}">
                <a16:creationId xmlns:a16="http://schemas.microsoft.com/office/drawing/2014/main" id="{E9CC0476-35BB-33D9-198D-F6EF56DC1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026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plage, Arecales&#10;&#10;Description générée automatiquement">
            <a:extLst>
              <a:ext uri="{FF2B5EF4-FFF2-40B4-BE49-F238E27FC236}">
                <a16:creationId xmlns:a16="http://schemas.microsoft.com/office/drawing/2014/main" id="{E519AF03-2BF7-00D8-E237-C899924DFB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131" y="369000"/>
            <a:ext cx="1014715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69732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erbe&#10;&#10;Description générée automatiquement">
            <a:extLst>
              <a:ext uri="{FF2B5EF4-FFF2-40B4-BE49-F238E27FC236}">
                <a16:creationId xmlns:a16="http://schemas.microsoft.com/office/drawing/2014/main" id="{5D109C73-FE33-0597-EA6D-86205F2ED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66700"/>
            <a:ext cx="9525000" cy="6324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40248A-75F5-3717-EB6F-0D832D3BDD60}"/>
              </a:ext>
            </a:extLst>
          </p:cNvPr>
          <p:cNvSpPr txBox="1"/>
          <p:nvPr/>
        </p:nvSpPr>
        <p:spPr>
          <a:xfrm>
            <a:off x="5217459" y="6191043"/>
            <a:ext cx="660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Xunantunich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74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uines, ciel&#10;&#10;Description générée automatiquement">
            <a:extLst>
              <a:ext uri="{FF2B5EF4-FFF2-40B4-BE49-F238E27FC236}">
                <a16:creationId xmlns:a16="http://schemas.microsoft.com/office/drawing/2014/main" id="{336A0D63-E25B-AFD4-7582-31C689042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304795-C920-88A9-532C-FE90A61B3839}"/>
              </a:ext>
            </a:extLst>
          </p:cNvPr>
          <p:cNvSpPr txBox="1"/>
          <p:nvPr/>
        </p:nvSpPr>
        <p:spPr>
          <a:xfrm>
            <a:off x="5282005" y="6250845"/>
            <a:ext cx="5766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Lamanai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7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sol&#10;&#10;Description générée automatiquement">
            <a:extLst>
              <a:ext uri="{FF2B5EF4-FFF2-40B4-BE49-F238E27FC236}">
                <a16:creationId xmlns:a16="http://schemas.microsoft.com/office/drawing/2014/main" id="{CFA85608-FB3D-372C-DF09-F557B9A45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84" y="441251"/>
            <a:ext cx="918918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B88267D-3A87-C909-B8B5-FCE162832717}"/>
              </a:ext>
            </a:extLst>
          </p:cNvPr>
          <p:cNvSpPr txBox="1"/>
          <p:nvPr/>
        </p:nvSpPr>
        <p:spPr>
          <a:xfrm>
            <a:off x="9308951" y="685095"/>
            <a:ext cx="29511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Actun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Tunichil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Muknal</a:t>
            </a:r>
            <a:r>
              <a:rPr lang="fr-FR" sz="2400" b="1" dirty="0">
                <a:solidFill>
                  <a:srgbClr val="FFFF00"/>
                </a:solidFill>
              </a:rPr>
              <a:t> est une ancienne grotte maya, autrefois utilisée comme lieu d’habitation. Il s’agit du plus impressionnant témoignage laissé par cette civilisation, mais aussi d’un lieu incroyable à visiter à Belize pendant vos vacances.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54D5422-352C-6A92-CE27-7AC24AF7F735}"/>
              </a:ext>
            </a:extLst>
          </p:cNvPr>
          <p:cNvSpPr txBox="1"/>
          <p:nvPr/>
        </p:nvSpPr>
        <p:spPr>
          <a:xfrm>
            <a:off x="3625326" y="6172905"/>
            <a:ext cx="6422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Actun Tunichil Muknal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508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nature, paysage&#10;&#10;Description générée automatiquement">
            <a:extLst>
              <a:ext uri="{FF2B5EF4-FFF2-40B4-BE49-F238E27FC236}">
                <a16:creationId xmlns:a16="http://schemas.microsoft.com/office/drawing/2014/main" id="{6C4D75FC-19F6-190D-AA21-C76075505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26" y="459000"/>
            <a:ext cx="8905547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9854D0-CDF5-C186-F2C4-6B0994322183}"/>
              </a:ext>
            </a:extLst>
          </p:cNvPr>
          <p:cNvSpPr txBox="1"/>
          <p:nvPr/>
        </p:nvSpPr>
        <p:spPr>
          <a:xfrm>
            <a:off x="588084" y="6383777"/>
            <a:ext cx="11704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Mountain</a:t>
            </a:r>
            <a:r>
              <a:rPr lang="fr-FR" sz="2400" b="1" dirty="0">
                <a:solidFill>
                  <a:srgbClr val="FFFF00"/>
                </a:solidFill>
              </a:rPr>
              <a:t> Pine Ridge est l’une des plus importantes réserves naturelles du pays</a:t>
            </a:r>
            <a:r>
              <a:rPr lang="fr-FR" dirty="0">
                <a:solidFill>
                  <a:srgbClr val="FFFF00"/>
                </a:solidFill>
              </a:rPr>
              <a:t>,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A44918-651E-D790-8F8F-4D8FB789BA27}"/>
              </a:ext>
            </a:extLst>
          </p:cNvPr>
          <p:cNvSpPr txBox="1"/>
          <p:nvPr/>
        </p:nvSpPr>
        <p:spPr>
          <a:xfrm>
            <a:off x="3078479" y="6001438"/>
            <a:ext cx="6723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réserve naturelle de Mountain Pine Ridge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71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145B7F27-D50C-6473-A169-CB8A9BDD7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521801"/>
            <a:ext cx="9525000" cy="53625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9A29DD-CB1C-B218-B174-2BDCACAA6128}"/>
              </a:ext>
            </a:extLst>
          </p:cNvPr>
          <p:cNvSpPr txBox="1"/>
          <p:nvPr/>
        </p:nvSpPr>
        <p:spPr>
          <a:xfrm>
            <a:off x="731520" y="5766043"/>
            <a:ext cx="11331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Connu pour son environnement très naturel, il n’est pas étonnant de voir de nombreuses réserves marines lorsque vous souhaitez visiter Belize.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B993A7-1AC1-B835-CDBB-29611D5934C9}"/>
              </a:ext>
            </a:extLst>
          </p:cNvPr>
          <p:cNvSpPr txBox="1"/>
          <p:nvPr/>
        </p:nvSpPr>
        <p:spPr>
          <a:xfrm>
            <a:off x="3218329" y="5182471"/>
            <a:ext cx="635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réserve marine de South Water Caye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6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82C404EA-2B82-0C45-7ADD-78B78C553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324074"/>
            <a:ext cx="9525000" cy="58293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60606B-DFEC-8942-A416-72B1FD77D55F}"/>
              </a:ext>
            </a:extLst>
          </p:cNvPr>
          <p:cNvSpPr txBox="1"/>
          <p:nvPr/>
        </p:nvSpPr>
        <p:spPr>
          <a:xfrm>
            <a:off x="2528047" y="5938221"/>
            <a:ext cx="7767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Ancienne capitale du pays, Belize City illustre la partie historique du pays. Colonisée par le passé,</a:t>
            </a:r>
          </a:p>
        </p:txBody>
      </p:sp>
    </p:spTree>
    <p:extLst>
      <p:ext uri="{BB962C8B-B14F-4D97-AF65-F5344CB8AC3E}">
        <p14:creationId xmlns:p14="http://schemas.microsoft.com/office/powerpoint/2010/main" val="4176355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pillons de jour et de nuit, insecte, plein air, invertébré&#10;&#10;Description générée automatiquement">
            <a:extLst>
              <a:ext uri="{FF2B5EF4-FFF2-40B4-BE49-F238E27FC236}">
                <a16:creationId xmlns:a16="http://schemas.microsoft.com/office/drawing/2014/main" id="{FC73F0B9-815C-9FEE-C582-D2314CD3F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57468"/>
            <a:ext cx="9525000" cy="6353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BA2C905-BA34-07F0-6110-2A8690639C6E}"/>
              </a:ext>
            </a:extLst>
          </p:cNvPr>
          <p:cNvSpPr txBox="1"/>
          <p:nvPr/>
        </p:nvSpPr>
        <p:spPr>
          <a:xfrm>
            <a:off x="1050215" y="5995145"/>
            <a:ext cx="112282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elle est la plus grande réserve naturelle du pays avec plus de 390 espèces d’oiseaux, 70 espèces de mammifères et 230 variétés d’arbres !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65E8958-891F-2F5D-A5D9-A24F9A3C169A}"/>
              </a:ext>
            </a:extLst>
          </p:cNvPr>
          <p:cNvSpPr txBox="1"/>
          <p:nvPr/>
        </p:nvSpPr>
        <p:spPr>
          <a:xfrm>
            <a:off x="4285130" y="5579646"/>
            <a:ext cx="5163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Réserve du Rio Bravo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689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73398157-5044-8DEC-8835-33A0BA138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BD2246-0E71-3ABA-06D9-A001C4EC7DFD}"/>
              </a:ext>
            </a:extLst>
          </p:cNvPr>
          <p:cNvSpPr txBox="1"/>
          <p:nvPr/>
        </p:nvSpPr>
        <p:spPr>
          <a:xfrm>
            <a:off x="3818964" y="6143922"/>
            <a:ext cx="696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Barrière de Corail du Belize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199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tambour&#10;&#10;Description générée automatiquement">
            <a:extLst>
              <a:ext uri="{FF2B5EF4-FFF2-40B4-BE49-F238E27FC236}">
                <a16:creationId xmlns:a16="http://schemas.microsoft.com/office/drawing/2014/main" id="{4E38915F-4CDF-8FF5-FB51-EBBF5EB19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85750"/>
            <a:ext cx="9525000" cy="6286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045045-D582-FCA3-EC43-199A09652085}"/>
              </a:ext>
            </a:extLst>
          </p:cNvPr>
          <p:cNvSpPr txBox="1"/>
          <p:nvPr/>
        </p:nvSpPr>
        <p:spPr>
          <a:xfrm>
            <a:off x="5518673" y="5975779"/>
            <a:ext cx="8706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Hopkins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345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jungle, forêt&#10;&#10;Description générée automatiquement">
            <a:extLst>
              <a:ext uri="{FF2B5EF4-FFF2-40B4-BE49-F238E27FC236}">
                <a16:creationId xmlns:a16="http://schemas.microsoft.com/office/drawing/2014/main" id="{9533944D-09E7-41DB-DF29-DBC52F76E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82CEB-59CC-A053-B7CA-73301E00525D}"/>
              </a:ext>
            </a:extLst>
          </p:cNvPr>
          <p:cNvSpPr txBox="1"/>
          <p:nvPr/>
        </p:nvSpPr>
        <p:spPr>
          <a:xfrm>
            <a:off x="4959275" y="6139160"/>
            <a:ext cx="7336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monts Maya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39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Ressources d’eau&#10;&#10;Description générée automatiquement">
            <a:extLst>
              <a:ext uri="{FF2B5EF4-FFF2-40B4-BE49-F238E27FC236}">
                <a16:creationId xmlns:a16="http://schemas.microsoft.com/office/drawing/2014/main" id="{EB074EDA-3F23-144A-AB37-B2CDE0956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214312"/>
            <a:ext cx="8572500" cy="64293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44B26A-4160-8D9F-5A95-CE07A431E47E}"/>
              </a:ext>
            </a:extLst>
          </p:cNvPr>
          <p:cNvSpPr txBox="1"/>
          <p:nvPr/>
        </p:nvSpPr>
        <p:spPr>
          <a:xfrm>
            <a:off x="4881506" y="6076715"/>
            <a:ext cx="509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Jaguar Paw Cave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2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Vue plongeante&#10;&#10;Description générée automatiquement">
            <a:extLst>
              <a:ext uri="{FF2B5EF4-FFF2-40B4-BE49-F238E27FC236}">
                <a16:creationId xmlns:a16="http://schemas.microsoft.com/office/drawing/2014/main" id="{EA1C317D-82A3-C4A5-BC43-3C35776FFB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473" y="284181"/>
            <a:ext cx="5616000" cy="4212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A301B2-9716-1057-60B1-BC68D4604E4F}"/>
              </a:ext>
            </a:extLst>
          </p:cNvPr>
          <p:cNvSpPr txBox="1"/>
          <p:nvPr/>
        </p:nvSpPr>
        <p:spPr>
          <a:xfrm>
            <a:off x="260912" y="4582831"/>
            <a:ext cx="598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du sud- est de Belize City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A12CB866-D23D-E872-C271-2FD09067E9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5088" y="2808543"/>
            <a:ext cx="5076000" cy="3759413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F49D61B-31BD-E4C4-CB48-95F76332772F}"/>
              </a:ext>
            </a:extLst>
          </p:cNvPr>
          <p:cNvSpPr txBox="1"/>
          <p:nvPr/>
        </p:nvSpPr>
        <p:spPr>
          <a:xfrm>
            <a:off x="6855088" y="2390181"/>
            <a:ext cx="50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Assemblée nationale à Belmopan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40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oir et blanc, nuage&#10;&#10;Description générée automatiquement">
            <a:extLst>
              <a:ext uri="{FF2B5EF4-FFF2-40B4-BE49-F238E27FC236}">
                <a16:creationId xmlns:a16="http://schemas.microsoft.com/office/drawing/2014/main" id="{0CDC6B75-B99D-7092-E6BD-DFF91B36D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5642" y="221738"/>
            <a:ext cx="9140716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700D21-83F5-238E-F428-E229AAF16234}"/>
              </a:ext>
            </a:extLst>
          </p:cNvPr>
          <p:cNvSpPr txBox="1"/>
          <p:nvPr/>
        </p:nvSpPr>
        <p:spPr>
          <a:xfrm>
            <a:off x="1357984" y="6027003"/>
            <a:ext cx="97263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usine de transformation de la canne à sucre , Orange </a:t>
            </a:r>
            <a:r>
              <a:rPr lang="fr-FR" sz="2400" b="1" dirty="0" err="1">
                <a:solidFill>
                  <a:srgbClr val="FFFF00"/>
                </a:solidFill>
              </a:rPr>
              <a:t>Walk</a:t>
            </a:r>
            <a:r>
              <a:rPr lang="fr-FR" sz="2400" b="1" dirty="0">
                <a:solidFill>
                  <a:srgbClr val="FFFF00"/>
                </a:solidFill>
              </a:rPr>
              <a:t> Town, Belize. Le sucre est l'une des principales exportations du Belize.</a:t>
            </a:r>
          </a:p>
        </p:txBody>
      </p:sp>
    </p:spTree>
    <p:extLst>
      <p:ext uri="{BB962C8B-B14F-4D97-AF65-F5344CB8AC3E}">
        <p14:creationId xmlns:p14="http://schemas.microsoft.com/office/powerpoint/2010/main" val="2075216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plein air, ciel, personne&#10;&#10;Description générée automatiquement">
            <a:extLst>
              <a:ext uri="{FF2B5EF4-FFF2-40B4-BE49-F238E27FC236}">
                <a16:creationId xmlns:a16="http://schemas.microsoft.com/office/drawing/2014/main" id="{76B6B309-29C5-5EAC-F4BC-F24A6FE1E8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960" y="378000"/>
            <a:ext cx="8136000" cy="610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C2DCF7E-5A7E-4059-46EA-60DB8A15EFA5}"/>
              </a:ext>
            </a:extLst>
          </p:cNvPr>
          <p:cNvSpPr txBox="1"/>
          <p:nvPr/>
        </p:nvSpPr>
        <p:spPr>
          <a:xfrm>
            <a:off x="431074" y="2612571"/>
            <a:ext cx="256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Enfants mennonites vendant des cacahuètes près de </a:t>
            </a:r>
            <a:r>
              <a:rPr lang="fr-FR" sz="2400" b="1" dirty="0" err="1">
                <a:solidFill>
                  <a:srgbClr val="FFFF00"/>
                </a:solidFill>
              </a:rPr>
              <a:t>Lamanai</a:t>
            </a:r>
            <a:r>
              <a:rPr lang="fr-FR" sz="2400" b="1" dirty="0">
                <a:solidFill>
                  <a:srgbClr val="FFFF00"/>
                </a:solidFill>
              </a:rPr>
              <a:t> au Belize.</a:t>
            </a:r>
          </a:p>
        </p:txBody>
      </p:sp>
    </p:spTree>
    <p:extLst>
      <p:ext uri="{BB962C8B-B14F-4D97-AF65-F5344CB8AC3E}">
        <p14:creationId xmlns:p14="http://schemas.microsoft.com/office/powerpoint/2010/main" val="4103719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Vue plongeante&#10;&#10;Description générée automatiquement">
            <a:extLst>
              <a:ext uri="{FF2B5EF4-FFF2-40B4-BE49-F238E27FC236}">
                <a16:creationId xmlns:a16="http://schemas.microsoft.com/office/drawing/2014/main" id="{BCB30F4E-CC96-D02C-24C6-A0C1B44D7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80" y="1478280"/>
            <a:ext cx="5201920" cy="390144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E8C364-D5AB-DD60-3CD7-71EB8C3A0108}"/>
              </a:ext>
            </a:extLst>
          </p:cNvPr>
          <p:cNvSpPr txBox="1"/>
          <p:nvPr/>
        </p:nvSpPr>
        <p:spPr>
          <a:xfrm>
            <a:off x="1878151" y="1016615"/>
            <a:ext cx="4799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Ville de Belize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maison, ciel&#10;&#10;Description générée automatiquement">
            <a:extLst>
              <a:ext uri="{FF2B5EF4-FFF2-40B4-BE49-F238E27FC236}">
                <a16:creationId xmlns:a16="http://schemas.microsoft.com/office/drawing/2014/main" id="{4BF7B19F-122F-B9AB-8B62-C9E058A99D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1920" y="1552500"/>
            <a:ext cx="5004000" cy="3753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588F7D-6D96-46A0-C57A-189C41842F8E}"/>
              </a:ext>
            </a:extLst>
          </p:cNvPr>
          <p:cNvSpPr txBox="1"/>
          <p:nvPr/>
        </p:nvSpPr>
        <p:spPr>
          <a:xfrm>
            <a:off x="8503920" y="5379720"/>
            <a:ext cx="4715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Ignace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453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tour&#10;&#10;Description générée automatiquement">
            <a:extLst>
              <a:ext uri="{FF2B5EF4-FFF2-40B4-BE49-F238E27FC236}">
                <a16:creationId xmlns:a16="http://schemas.microsoft.com/office/drawing/2014/main" id="{E9FABB8A-DFEC-C80E-B54A-6EF0373CA9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640" y="300445"/>
            <a:ext cx="5292000" cy="3969000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D1EE47-ACC2-FE99-674E-64D02AE2C54E}"/>
              </a:ext>
            </a:extLst>
          </p:cNvPr>
          <p:cNvSpPr txBox="1"/>
          <p:nvPr/>
        </p:nvSpPr>
        <p:spPr>
          <a:xfrm>
            <a:off x="7885612" y="4354230"/>
            <a:ext cx="5164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d'Orange </a:t>
            </a:r>
            <a:r>
              <a:rPr lang="fr-FR" sz="2400" b="1" dirty="0" err="1">
                <a:solidFill>
                  <a:srgbClr val="FFFF00"/>
                </a:solidFill>
              </a:rPr>
              <a:t>Walk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nourriture, plat, assiette, Cuisine&#10;&#10;Description générée automatiquement">
            <a:extLst>
              <a:ext uri="{FF2B5EF4-FFF2-40B4-BE49-F238E27FC236}">
                <a16:creationId xmlns:a16="http://schemas.microsoft.com/office/drawing/2014/main" id="{C59A4A95-32FD-5CC5-F74C-712852837E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60" y="2925895"/>
            <a:ext cx="5040000" cy="3780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14470B7-24E6-0217-7872-80A1D0AFB390}"/>
              </a:ext>
            </a:extLst>
          </p:cNvPr>
          <p:cNvSpPr txBox="1"/>
          <p:nvPr/>
        </p:nvSpPr>
        <p:spPr>
          <a:xfrm>
            <a:off x="507361" y="1356235"/>
            <a:ext cx="504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Riz et haricots (au lait de coco), poulet mijoté et salade de pommes de terre. Un plat de base interethnique.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38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orchidée, Plante terrestre&#10;&#10;Description générée automatiquement">
            <a:extLst>
              <a:ext uri="{FF2B5EF4-FFF2-40B4-BE49-F238E27FC236}">
                <a16:creationId xmlns:a16="http://schemas.microsoft.com/office/drawing/2014/main" id="{E3EC5B98-4049-62DC-57C9-F5C3BB0E85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154" y="378823"/>
            <a:ext cx="5520000" cy="4140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27A2D6-1143-1637-2017-62E37E5BF994}"/>
              </a:ext>
            </a:extLst>
          </p:cNvPr>
          <p:cNvSpPr txBox="1"/>
          <p:nvPr/>
        </p:nvSpPr>
        <p:spPr>
          <a:xfrm>
            <a:off x="309154" y="4523554"/>
            <a:ext cx="595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fleur d'orchidée noire ( Prosthechea cochleata 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836CC8-F596-8843-40A5-B4DF54DBCA05}"/>
              </a:ext>
            </a:extLst>
          </p:cNvPr>
          <p:cNvSpPr/>
          <p:nvPr/>
        </p:nvSpPr>
        <p:spPr>
          <a:xfrm>
            <a:off x="6518367" y="1457730"/>
            <a:ext cx="5364480" cy="498225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art, Graphique, symbole, clipart&#10;&#10;Description générée automatiquement">
            <a:extLst>
              <a:ext uri="{FF2B5EF4-FFF2-40B4-BE49-F238E27FC236}">
                <a16:creationId xmlns:a16="http://schemas.microsoft.com/office/drawing/2014/main" id="{0EFBBF86-28B1-FF62-8E15-34740BA248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607" y="1392859"/>
            <a:ext cx="5112000" cy="5112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D040199-396C-C8B4-0F67-447376236940}"/>
              </a:ext>
            </a:extLst>
          </p:cNvPr>
          <p:cNvSpPr txBox="1"/>
          <p:nvPr/>
        </p:nvSpPr>
        <p:spPr>
          <a:xfrm>
            <a:off x="7707121" y="963629"/>
            <a:ext cx="404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Blason De Bélize</a:t>
            </a:r>
          </a:p>
        </p:txBody>
      </p:sp>
    </p:spTree>
    <p:extLst>
      <p:ext uri="{BB962C8B-B14F-4D97-AF65-F5344CB8AC3E}">
        <p14:creationId xmlns:p14="http://schemas.microsoft.com/office/powerpoint/2010/main" val="2719756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plein air, arbre, plante, Véhicule terrestre&#10;&#10;Description générée automatiquement">
            <a:extLst>
              <a:ext uri="{FF2B5EF4-FFF2-40B4-BE49-F238E27FC236}">
                <a16:creationId xmlns:a16="http://schemas.microsoft.com/office/drawing/2014/main" id="{E9EDE4B5-509E-1C74-C91A-02A2C7B4F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155" y="1516333"/>
            <a:ext cx="7164000" cy="4295597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05C3B70-0DF8-7F45-E8A7-89C377EE1DC6}"/>
              </a:ext>
            </a:extLst>
          </p:cNvPr>
          <p:cNvSpPr txBox="1"/>
          <p:nvPr/>
        </p:nvSpPr>
        <p:spPr>
          <a:xfrm>
            <a:off x="91441" y="784460"/>
            <a:ext cx="9000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Belize – Amérique Centrale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6C47664-B492-00EA-43E3-8D9663C2993E}"/>
              </a:ext>
            </a:extLst>
          </p:cNvPr>
          <p:cNvSpPr txBox="1"/>
          <p:nvPr/>
        </p:nvSpPr>
        <p:spPr>
          <a:xfrm>
            <a:off x="7770824" y="1685109"/>
            <a:ext cx="41191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44E5DA7-B1BF-2063-0378-7DD91F07E9C1}"/>
              </a:ext>
            </a:extLst>
          </p:cNvPr>
          <p:cNvSpPr txBox="1"/>
          <p:nvPr/>
        </p:nvSpPr>
        <p:spPr>
          <a:xfrm>
            <a:off x="7876903" y="3016645"/>
            <a:ext cx="4013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DBD6188-989F-834D-E4D6-C4D4602A022F}"/>
              </a:ext>
            </a:extLst>
          </p:cNvPr>
          <p:cNvSpPr txBox="1"/>
          <p:nvPr/>
        </p:nvSpPr>
        <p:spPr>
          <a:xfrm>
            <a:off x="9091749" y="4060985"/>
            <a:ext cx="3568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45C30DED-A983-0AD4-0DD3-1071265780F4}"/>
              </a:ext>
            </a:extLst>
          </p:cNvPr>
          <p:cNvSpPr txBox="1"/>
          <p:nvPr/>
        </p:nvSpPr>
        <p:spPr>
          <a:xfrm>
            <a:off x="2403565" y="5871385"/>
            <a:ext cx="680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Belize Alimentation</a:t>
            </a:r>
          </a:p>
        </p:txBody>
      </p:sp>
    </p:spTree>
    <p:extLst>
      <p:ext uri="{BB962C8B-B14F-4D97-AF65-F5344CB8AC3E}">
        <p14:creationId xmlns:p14="http://schemas.microsoft.com/office/powerpoint/2010/main" val="67536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377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2024-08-15T07:04:46Z</dcterms:created>
  <dcterms:modified xsi:type="dcterms:W3CDTF">2024-08-15T09:15:29Z</dcterms:modified>
</cp:coreProperties>
</file>